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4.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1"/>
    <p:sldMasterId id="2147484310" r:id="rId2"/>
    <p:sldMasterId id="2147484384" r:id="rId3"/>
    <p:sldMasterId id="2147484401" r:id="rId4"/>
    <p:sldMasterId id="2147484433" r:id="rId5"/>
  </p:sldMasterIdLst>
  <p:notesMasterIdLst>
    <p:notesMasterId r:id="rId52"/>
  </p:notesMasterIdLst>
  <p:handoutMasterIdLst>
    <p:handoutMasterId r:id="rId53"/>
  </p:handoutMasterIdLst>
  <p:sldIdLst>
    <p:sldId id="1485" r:id="rId6"/>
    <p:sldId id="1487" r:id="rId7"/>
    <p:sldId id="1482" r:id="rId8"/>
    <p:sldId id="277" r:id="rId9"/>
    <p:sldId id="1459" r:id="rId10"/>
    <p:sldId id="2147481464" r:id="rId11"/>
    <p:sldId id="2147481491" r:id="rId12"/>
    <p:sldId id="2147481470" r:id="rId13"/>
    <p:sldId id="2147481460" r:id="rId14"/>
    <p:sldId id="2147481465" r:id="rId15"/>
    <p:sldId id="1488" r:id="rId16"/>
    <p:sldId id="2147481466" r:id="rId17"/>
    <p:sldId id="2147481483" r:id="rId18"/>
    <p:sldId id="2147481485" r:id="rId19"/>
    <p:sldId id="2147479657" r:id="rId20"/>
    <p:sldId id="2147481482" r:id="rId21"/>
    <p:sldId id="2147479658" r:id="rId22"/>
    <p:sldId id="2147481492" r:id="rId23"/>
    <p:sldId id="2147469845" r:id="rId24"/>
    <p:sldId id="2147479667" r:id="rId25"/>
    <p:sldId id="2147481490" r:id="rId26"/>
    <p:sldId id="2147481463" r:id="rId27"/>
    <p:sldId id="1495" r:id="rId28"/>
    <p:sldId id="2147481494" r:id="rId29"/>
    <p:sldId id="2147481495" r:id="rId30"/>
    <p:sldId id="2147481496" r:id="rId31"/>
    <p:sldId id="2147481497" r:id="rId32"/>
    <p:sldId id="2147481498" r:id="rId33"/>
    <p:sldId id="2147481503" r:id="rId34"/>
    <p:sldId id="2147481505" r:id="rId35"/>
    <p:sldId id="2147481506" r:id="rId36"/>
    <p:sldId id="2147481499" r:id="rId37"/>
    <p:sldId id="2147481502" r:id="rId38"/>
    <p:sldId id="2147481504" r:id="rId39"/>
    <p:sldId id="2147481487" r:id="rId40"/>
    <p:sldId id="1491" r:id="rId41"/>
    <p:sldId id="1494" r:id="rId42"/>
    <p:sldId id="1492" r:id="rId43"/>
    <p:sldId id="1493" r:id="rId44"/>
    <p:sldId id="2147481501" r:id="rId45"/>
    <p:sldId id="2147481500" r:id="rId46"/>
    <p:sldId id="2147481488" r:id="rId47"/>
    <p:sldId id="1496" r:id="rId48"/>
    <p:sldId id="2147469832" r:id="rId49"/>
    <p:sldId id="10637" r:id="rId50"/>
    <p:sldId id="1484" r:id="rId51"/>
  </p:sldIdLst>
  <p:sldSz cx="12436475" cy="6994525"/>
  <p:notesSz cx="6858000" cy="9144000"/>
  <p:custDataLst>
    <p:tags r:id="rId54"/>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alkin" id="{34544A68-3081-4909-9E4C-03CFDE94A6F0}">
          <p14:sldIdLst>
            <p14:sldId id="1485"/>
            <p14:sldId id="1487"/>
          </p14:sldIdLst>
        </p14:section>
        <p14:section name="Introduction" id="{58FFD2E2-BB91-4D8A-99D5-1CAB9BABE43B}">
          <p14:sldIdLst>
            <p14:sldId id="1482"/>
            <p14:sldId id="277"/>
            <p14:sldId id="1459"/>
          </p14:sldIdLst>
        </p14:section>
        <p14:section name="Why migrate to Azure" id="{063546DB-51B3-41A0-B93D-3411C053B96B}">
          <p14:sldIdLst>
            <p14:sldId id="2147481464"/>
            <p14:sldId id="2147481491"/>
            <p14:sldId id="2147481470"/>
            <p14:sldId id="2147481460"/>
          </p14:sldIdLst>
        </p14:section>
        <p14:section name="Azure App Service" id="{A14B6F7A-9495-44A2-9BC1-A8D977B17015}">
          <p14:sldIdLst>
            <p14:sldId id="2147481465"/>
            <p14:sldId id="1488"/>
          </p14:sldIdLst>
        </p14:section>
        <p14:section name="Migration journey" id="{859041B2-30EB-4DD5-B4E4-1CBA76C360DB}">
          <p14:sldIdLst>
            <p14:sldId id="2147481466"/>
            <p14:sldId id="2147481483"/>
            <p14:sldId id="2147481485"/>
            <p14:sldId id="2147479657"/>
            <p14:sldId id="2147481482"/>
            <p14:sldId id="2147479658"/>
            <p14:sldId id="2147481492"/>
            <p14:sldId id="2147469845"/>
            <p14:sldId id="2147479667"/>
            <p14:sldId id="2147481490"/>
            <p14:sldId id="2147481463"/>
          </p14:sldIdLst>
        </p14:section>
        <p14:section name="Demos" id="{DCD6F94B-F9C6-472B-80CA-603392560430}">
          <p14:sldIdLst>
            <p14:sldId id="1495"/>
            <p14:sldId id="2147481494"/>
            <p14:sldId id="2147481495"/>
            <p14:sldId id="2147481496"/>
            <p14:sldId id="2147481497"/>
            <p14:sldId id="2147481498"/>
            <p14:sldId id="2147481503"/>
            <p14:sldId id="2147481505"/>
            <p14:sldId id="2147481506"/>
            <p14:sldId id="2147481499"/>
            <p14:sldId id="2147481502"/>
            <p14:sldId id="2147481504"/>
          </p14:sldIdLst>
        </p14:section>
        <p14:section name="Azure Platform Accelerators" id="{17D3B226-B07C-46B7-A8AA-8F89A7514A99}">
          <p14:sldIdLst>
            <p14:sldId id="2147481487"/>
            <p14:sldId id="1491"/>
            <p14:sldId id="1494"/>
            <p14:sldId id="1492"/>
            <p14:sldId id="1493"/>
            <p14:sldId id="2147481501"/>
            <p14:sldId id="2147481500"/>
          </p14:sldIdLst>
        </p14:section>
        <p14:section name="Closing" id="{FC97F49B-B52B-48E2-BFE0-2A5E220F5C2C}">
          <p14:sldIdLst>
            <p14:sldId id="2147481488"/>
            <p14:sldId id="1496"/>
            <p14:sldId id="2147469832"/>
            <p14:sldId id="10637"/>
            <p14:sldId id="148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0" name="Author" initials="A" lastIdx="0" clrIdx="1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005A9F"/>
    <a:srgbClr val="0078D7"/>
    <a:srgbClr val="E7E7E7"/>
    <a:srgbClr val="C38D00"/>
    <a:srgbClr val="E9E9E9"/>
    <a:srgbClr val="D2D2D2"/>
    <a:srgbClr val="001344"/>
    <a:srgbClr val="E3C038"/>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3F041E-62C8-48D6-929C-16141A409ACD}" v="469" dt="2024-04-21T13:55:38.509"/>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1" autoAdjust="0"/>
    <p:restoredTop sz="67601" autoAdjust="0"/>
  </p:normalViewPr>
  <p:slideViewPr>
    <p:cSldViewPr>
      <p:cViewPr varScale="1">
        <p:scale>
          <a:sx n="80" d="100"/>
          <a:sy n="80" d="100"/>
        </p:scale>
        <p:origin x="1459" y="77"/>
      </p:cViewPr>
      <p:guideLst/>
    </p:cSldViewPr>
  </p:slideViewPr>
  <p:outlineViewPr>
    <p:cViewPr>
      <p:scale>
        <a:sx n="33" d="100"/>
        <a:sy n="33" d="100"/>
      </p:scale>
      <p:origin x="0" y="-3048"/>
    </p:cViewPr>
  </p:outlineViewPr>
  <p:notesTextViewPr>
    <p:cViewPr>
      <p:scale>
        <a:sx n="100" d="100"/>
        <a:sy n="100" d="100"/>
      </p:scale>
      <p:origin x="0" y="0"/>
    </p:cViewPr>
  </p:notesTextViewPr>
  <p:sorterViewPr>
    <p:cViewPr>
      <p:scale>
        <a:sx n="75" d="100"/>
        <a:sy n="75" d="100"/>
      </p:scale>
      <p:origin x="0" y="-2292"/>
    </p:cViewPr>
  </p:sorterViewPr>
  <p:notesViewPr>
    <p:cSldViewPr showGuides="1">
      <p:cViewPr>
        <p:scale>
          <a:sx n="100" d="100"/>
          <a:sy n="100" d="100"/>
        </p:scale>
        <p:origin x="3936" y="6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commentAuthors" Target="commentAuthor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openxmlformats.org/officeDocument/2006/relationships/theme" Target="theme/theme1.xml"/><Relationship Id="rId5" Type="http://schemas.openxmlformats.org/officeDocument/2006/relationships/slideMaster" Target="slideMasters/slideMaster5.xml"/><Relationship Id="rId61" Type="http://schemas.microsoft.com/office/2015/10/relationships/revisionInfo" Target="revisionInfo.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60"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llon" userId="c0fd8b2c1dc026c3" providerId="LiveId" clId="{713F041E-62C8-48D6-929C-16141A409ACD}"/>
    <pc:docChg chg="undo custSel addSld delSld modSld sldOrd modSection">
      <pc:chgData name="Callon" userId="c0fd8b2c1dc026c3" providerId="LiveId" clId="{713F041E-62C8-48D6-929C-16141A409ACD}" dt="2024-04-17T03:53:50.527" v="265"/>
      <pc:docMkLst>
        <pc:docMk/>
      </pc:docMkLst>
      <pc:sldChg chg="addSp modSp mod">
        <pc:chgData name="Callon" userId="c0fd8b2c1dc026c3" providerId="LiveId" clId="{713F041E-62C8-48D6-929C-16141A409ACD}" dt="2024-04-15T02:01:46.269" v="89" actId="20577"/>
        <pc:sldMkLst>
          <pc:docMk/>
          <pc:sldMk cId="133770372" sldId="1484"/>
        </pc:sldMkLst>
        <pc:spChg chg="add mod">
          <ac:chgData name="Callon" userId="c0fd8b2c1dc026c3" providerId="LiveId" clId="{713F041E-62C8-48D6-929C-16141A409ACD}" dt="2024-04-15T02:01:46.269" v="89" actId="20577"/>
          <ac:spMkLst>
            <pc:docMk/>
            <pc:sldMk cId="133770372" sldId="1484"/>
            <ac:spMk id="2" creationId="{AFB0F531-DD00-B66F-FD46-08CECCC3E5C0}"/>
          </ac:spMkLst>
        </pc:spChg>
      </pc:sldChg>
      <pc:sldChg chg="addSp modSp mod">
        <pc:chgData name="Callon" userId="c0fd8b2c1dc026c3" providerId="LiveId" clId="{713F041E-62C8-48D6-929C-16141A409ACD}" dt="2024-04-15T02:01:57.732" v="111" actId="6549"/>
        <pc:sldMkLst>
          <pc:docMk/>
          <pc:sldMk cId="656196561" sldId="1485"/>
        </pc:sldMkLst>
        <pc:spChg chg="add mod">
          <ac:chgData name="Callon" userId="c0fd8b2c1dc026c3" providerId="LiveId" clId="{713F041E-62C8-48D6-929C-16141A409ACD}" dt="2024-04-15T02:01:57.732" v="111" actId="6549"/>
          <ac:spMkLst>
            <pc:docMk/>
            <pc:sldMk cId="656196561" sldId="1485"/>
            <ac:spMk id="2" creationId="{F1CAB11E-4B32-ED26-1DCE-ED2EC5C78D10}"/>
          </ac:spMkLst>
        </pc:spChg>
      </pc:sldChg>
      <pc:sldChg chg="addSp delSp modSp mod ord modNotesTx">
        <pc:chgData name="Callon" userId="c0fd8b2c1dc026c3" providerId="LiveId" clId="{713F041E-62C8-48D6-929C-16141A409ACD}" dt="2024-04-17T03:52:49.874" v="255"/>
        <pc:sldMkLst>
          <pc:docMk/>
          <pc:sldMk cId="2586643531" sldId="1489"/>
        </pc:sldMkLst>
        <pc:spChg chg="add del mod">
          <ac:chgData name="Callon" userId="c0fd8b2c1dc026c3" providerId="LiveId" clId="{713F041E-62C8-48D6-929C-16141A409ACD}" dt="2024-04-17T03:50:46.385" v="248" actId="478"/>
          <ac:spMkLst>
            <pc:docMk/>
            <pc:sldMk cId="2586643531" sldId="1489"/>
            <ac:spMk id="2" creationId="{E491034E-C72D-B68B-581A-2CFD848ABF2E}"/>
          </ac:spMkLst>
        </pc:spChg>
        <pc:spChg chg="mod">
          <ac:chgData name="Callon" userId="c0fd8b2c1dc026c3" providerId="LiveId" clId="{713F041E-62C8-48D6-929C-16141A409ACD}" dt="2024-04-17T03:48:33.472" v="227"/>
          <ac:spMkLst>
            <pc:docMk/>
            <pc:sldMk cId="2586643531" sldId="1489"/>
            <ac:spMk id="4" creationId="{AC6068FA-B54C-249F-DC56-475908542384}"/>
          </ac:spMkLst>
        </pc:spChg>
        <pc:spChg chg="mod">
          <ac:chgData name="Callon" userId="c0fd8b2c1dc026c3" providerId="LiveId" clId="{713F041E-62C8-48D6-929C-16141A409ACD}" dt="2024-04-17T03:48:23.902" v="226" actId="20577"/>
          <ac:spMkLst>
            <pc:docMk/>
            <pc:sldMk cId="2586643531" sldId="1489"/>
            <ac:spMk id="6" creationId="{00000000-0000-0000-0000-000000000000}"/>
          </ac:spMkLst>
        </pc:spChg>
        <pc:spChg chg="del mod">
          <ac:chgData name="Callon" userId="c0fd8b2c1dc026c3" providerId="LiveId" clId="{713F041E-62C8-48D6-929C-16141A409ACD}" dt="2024-04-17T03:48:37.679" v="228" actId="478"/>
          <ac:spMkLst>
            <pc:docMk/>
            <pc:sldMk cId="2586643531" sldId="1489"/>
            <ac:spMk id="7" creationId="{00000000-0000-0000-0000-000000000000}"/>
          </ac:spMkLst>
        </pc:spChg>
        <pc:spChg chg="mod">
          <ac:chgData name="Callon" userId="c0fd8b2c1dc026c3" providerId="LiveId" clId="{713F041E-62C8-48D6-929C-16141A409ACD}" dt="2024-04-17T03:48:33.472" v="227"/>
          <ac:spMkLst>
            <pc:docMk/>
            <pc:sldMk cId="2586643531" sldId="1489"/>
            <ac:spMk id="8" creationId="{6F4EF5B3-F7FC-3C29-1A95-907F249B0FA4}"/>
          </ac:spMkLst>
        </pc:spChg>
        <pc:spChg chg="mod">
          <ac:chgData name="Callon" userId="c0fd8b2c1dc026c3" providerId="LiveId" clId="{713F041E-62C8-48D6-929C-16141A409ACD}" dt="2024-04-17T03:48:33.472" v="227"/>
          <ac:spMkLst>
            <pc:docMk/>
            <pc:sldMk cId="2586643531" sldId="1489"/>
            <ac:spMk id="9" creationId="{1928B8A6-4A40-A068-1D68-F5514D7B2AB9}"/>
          </ac:spMkLst>
        </pc:spChg>
        <pc:spChg chg="mod">
          <ac:chgData name="Callon" userId="c0fd8b2c1dc026c3" providerId="LiveId" clId="{713F041E-62C8-48D6-929C-16141A409ACD}" dt="2024-04-17T03:49:40.462" v="237" actId="108"/>
          <ac:spMkLst>
            <pc:docMk/>
            <pc:sldMk cId="2586643531" sldId="1489"/>
            <ac:spMk id="11" creationId="{400C5C25-CC51-9EEB-43BB-9566E2B580B1}"/>
          </ac:spMkLst>
        </pc:spChg>
        <pc:spChg chg="mod">
          <ac:chgData name="Callon" userId="c0fd8b2c1dc026c3" providerId="LiveId" clId="{713F041E-62C8-48D6-929C-16141A409ACD}" dt="2024-04-17T03:50:16.702" v="239" actId="207"/>
          <ac:spMkLst>
            <pc:docMk/>
            <pc:sldMk cId="2586643531" sldId="1489"/>
            <ac:spMk id="12" creationId="{24904FF1-668A-89DB-0C1E-CDABE7D90672}"/>
          </ac:spMkLst>
        </pc:spChg>
        <pc:spChg chg="mod">
          <ac:chgData name="Callon" userId="c0fd8b2c1dc026c3" providerId="LiveId" clId="{713F041E-62C8-48D6-929C-16141A409ACD}" dt="2024-04-17T03:49:40.462" v="237" actId="108"/>
          <ac:spMkLst>
            <pc:docMk/>
            <pc:sldMk cId="2586643531" sldId="1489"/>
            <ac:spMk id="14" creationId="{EFE90DE3-D226-FDE9-C8A8-C1B3F89E5C17}"/>
          </ac:spMkLst>
        </pc:spChg>
        <pc:spChg chg="mod">
          <ac:chgData name="Callon" userId="c0fd8b2c1dc026c3" providerId="LiveId" clId="{713F041E-62C8-48D6-929C-16141A409ACD}" dt="2024-04-17T03:49:40.462" v="237" actId="108"/>
          <ac:spMkLst>
            <pc:docMk/>
            <pc:sldMk cId="2586643531" sldId="1489"/>
            <ac:spMk id="15" creationId="{7EBADB1C-E91C-E4D3-992A-0E4F67A560FC}"/>
          </ac:spMkLst>
        </pc:spChg>
        <pc:spChg chg="add del mod">
          <ac:chgData name="Callon" userId="c0fd8b2c1dc026c3" providerId="LiveId" clId="{713F041E-62C8-48D6-929C-16141A409ACD}" dt="2024-04-17T03:50:46.385" v="248" actId="478"/>
          <ac:spMkLst>
            <pc:docMk/>
            <pc:sldMk cId="2586643531" sldId="1489"/>
            <ac:spMk id="16" creationId="{B76DD671-BCF8-EB2A-E599-DC0B7DA3E2E7}"/>
          </ac:spMkLst>
        </pc:spChg>
        <pc:spChg chg="mod">
          <ac:chgData name="Callon" userId="c0fd8b2c1dc026c3" providerId="LiveId" clId="{713F041E-62C8-48D6-929C-16141A409ACD}" dt="2024-04-17T03:48:33.472" v="227"/>
          <ac:spMkLst>
            <pc:docMk/>
            <pc:sldMk cId="2586643531" sldId="1489"/>
            <ac:spMk id="19" creationId="{76FCCA7A-6572-6EC2-6032-74879200769F}"/>
          </ac:spMkLst>
        </pc:spChg>
        <pc:spChg chg="mod">
          <ac:chgData name="Callon" userId="c0fd8b2c1dc026c3" providerId="LiveId" clId="{713F041E-62C8-48D6-929C-16141A409ACD}" dt="2024-04-17T03:48:33.472" v="227"/>
          <ac:spMkLst>
            <pc:docMk/>
            <pc:sldMk cId="2586643531" sldId="1489"/>
            <ac:spMk id="20" creationId="{A498AF94-9113-6E5D-9BF8-44A032594D70}"/>
          </ac:spMkLst>
        </pc:spChg>
        <pc:spChg chg="mod">
          <ac:chgData name="Callon" userId="c0fd8b2c1dc026c3" providerId="LiveId" clId="{713F041E-62C8-48D6-929C-16141A409ACD}" dt="2024-04-17T03:48:33.472" v="227"/>
          <ac:spMkLst>
            <pc:docMk/>
            <pc:sldMk cId="2586643531" sldId="1489"/>
            <ac:spMk id="22" creationId="{2CC719E3-EF17-AA22-DB75-3036FF5B92FF}"/>
          </ac:spMkLst>
        </pc:spChg>
        <pc:spChg chg="mod">
          <ac:chgData name="Callon" userId="c0fd8b2c1dc026c3" providerId="LiveId" clId="{713F041E-62C8-48D6-929C-16141A409ACD}" dt="2024-04-17T03:48:33.472" v="227"/>
          <ac:spMkLst>
            <pc:docMk/>
            <pc:sldMk cId="2586643531" sldId="1489"/>
            <ac:spMk id="23" creationId="{AB60B2A7-DE7B-2A96-7F0B-D146E53F393B}"/>
          </ac:spMkLst>
        </pc:spChg>
        <pc:spChg chg="mod">
          <ac:chgData name="Callon" userId="c0fd8b2c1dc026c3" providerId="LiveId" clId="{713F041E-62C8-48D6-929C-16141A409ACD}" dt="2024-04-17T03:48:33.472" v="227"/>
          <ac:spMkLst>
            <pc:docMk/>
            <pc:sldMk cId="2586643531" sldId="1489"/>
            <ac:spMk id="25" creationId="{54A9C70A-3B5C-6C79-8258-26EEB932E3EE}"/>
          </ac:spMkLst>
        </pc:spChg>
        <pc:spChg chg="mod">
          <ac:chgData name="Callon" userId="c0fd8b2c1dc026c3" providerId="LiveId" clId="{713F041E-62C8-48D6-929C-16141A409ACD}" dt="2024-04-17T03:48:33.472" v="227"/>
          <ac:spMkLst>
            <pc:docMk/>
            <pc:sldMk cId="2586643531" sldId="1489"/>
            <ac:spMk id="26" creationId="{217C5D6C-C685-988E-0B35-D82EE139ACFD}"/>
          </ac:spMkLst>
        </pc:spChg>
        <pc:spChg chg="mod">
          <ac:chgData name="Callon" userId="c0fd8b2c1dc026c3" providerId="LiveId" clId="{713F041E-62C8-48D6-929C-16141A409ACD}" dt="2024-04-17T03:48:33.472" v="227"/>
          <ac:spMkLst>
            <pc:docMk/>
            <pc:sldMk cId="2586643531" sldId="1489"/>
            <ac:spMk id="28" creationId="{67534A4B-1949-4951-C0F0-05F47B746D69}"/>
          </ac:spMkLst>
        </pc:spChg>
        <pc:spChg chg="mod">
          <ac:chgData name="Callon" userId="c0fd8b2c1dc026c3" providerId="LiveId" clId="{713F041E-62C8-48D6-929C-16141A409ACD}" dt="2024-04-17T03:48:33.472" v="227"/>
          <ac:spMkLst>
            <pc:docMk/>
            <pc:sldMk cId="2586643531" sldId="1489"/>
            <ac:spMk id="29" creationId="{C7C83D71-4741-C486-B796-C7E82ECB4B8A}"/>
          </ac:spMkLst>
        </pc:spChg>
        <pc:spChg chg="mod">
          <ac:chgData name="Callon" userId="c0fd8b2c1dc026c3" providerId="LiveId" clId="{713F041E-62C8-48D6-929C-16141A409ACD}" dt="2024-04-17T03:48:33.472" v="227"/>
          <ac:spMkLst>
            <pc:docMk/>
            <pc:sldMk cId="2586643531" sldId="1489"/>
            <ac:spMk id="31" creationId="{7B2A28FE-01DA-8A26-DC6B-1E8E3CA51299}"/>
          </ac:spMkLst>
        </pc:spChg>
        <pc:spChg chg="mod">
          <ac:chgData name="Callon" userId="c0fd8b2c1dc026c3" providerId="LiveId" clId="{713F041E-62C8-48D6-929C-16141A409ACD}" dt="2024-04-17T03:48:33.472" v="227"/>
          <ac:spMkLst>
            <pc:docMk/>
            <pc:sldMk cId="2586643531" sldId="1489"/>
            <ac:spMk id="32" creationId="{9F9ABEDF-439A-198F-F742-41698D8B491C}"/>
          </ac:spMkLst>
        </pc:spChg>
        <pc:spChg chg="mod">
          <ac:chgData name="Callon" userId="c0fd8b2c1dc026c3" providerId="LiveId" clId="{713F041E-62C8-48D6-929C-16141A409ACD}" dt="2024-04-17T03:48:33.472" v="227"/>
          <ac:spMkLst>
            <pc:docMk/>
            <pc:sldMk cId="2586643531" sldId="1489"/>
            <ac:spMk id="37" creationId="{BBA6A62B-64BE-5DCC-2A62-F5F9E04409A6}"/>
          </ac:spMkLst>
        </pc:spChg>
        <pc:spChg chg="mod">
          <ac:chgData name="Callon" userId="c0fd8b2c1dc026c3" providerId="LiveId" clId="{713F041E-62C8-48D6-929C-16141A409ACD}" dt="2024-04-17T03:48:33.472" v="227"/>
          <ac:spMkLst>
            <pc:docMk/>
            <pc:sldMk cId="2586643531" sldId="1489"/>
            <ac:spMk id="39" creationId="{B749149F-820B-FA4B-CAD5-665702FBF66D}"/>
          </ac:spMkLst>
        </pc:spChg>
        <pc:spChg chg="mod">
          <ac:chgData name="Callon" userId="c0fd8b2c1dc026c3" providerId="LiveId" clId="{713F041E-62C8-48D6-929C-16141A409ACD}" dt="2024-04-17T03:48:33.472" v="227"/>
          <ac:spMkLst>
            <pc:docMk/>
            <pc:sldMk cId="2586643531" sldId="1489"/>
            <ac:spMk id="40" creationId="{4CAFD6BA-0648-7648-2023-E3893C5D2819}"/>
          </ac:spMkLst>
        </pc:spChg>
        <pc:spChg chg="add del mod">
          <ac:chgData name="Callon" userId="c0fd8b2c1dc026c3" providerId="LiveId" clId="{713F041E-62C8-48D6-929C-16141A409ACD}" dt="2024-04-17T03:50:22.847" v="245" actId="478"/>
          <ac:spMkLst>
            <pc:docMk/>
            <pc:sldMk cId="2586643531" sldId="1489"/>
            <ac:spMk id="43" creationId="{24227745-C7B8-5D9C-E7E5-C5988F25173E}"/>
          </ac:spMkLst>
        </pc:spChg>
        <pc:spChg chg="add mod">
          <ac:chgData name="Callon" userId="c0fd8b2c1dc026c3" providerId="LiveId" clId="{713F041E-62C8-48D6-929C-16141A409ACD}" dt="2024-04-17T03:50:56.964" v="249"/>
          <ac:spMkLst>
            <pc:docMk/>
            <pc:sldMk cId="2586643531" sldId="1489"/>
            <ac:spMk id="45" creationId="{102B9DF1-64CB-880F-204F-4043E848BCDA}"/>
          </ac:spMkLst>
        </pc:spChg>
        <pc:spChg chg="mod">
          <ac:chgData name="Callon" userId="c0fd8b2c1dc026c3" providerId="LiveId" clId="{713F041E-62C8-48D6-929C-16141A409ACD}" dt="2024-04-17T03:50:56.964" v="249"/>
          <ac:spMkLst>
            <pc:docMk/>
            <pc:sldMk cId="2586643531" sldId="1489"/>
            <ac:spMk id="47" creationId="{D8CD25E4-D564-9F53-B16C-A4A187928265}"/>
          </ac:spMkLst>
        </pc:spChg>
        <pc:spChg chg="mod">
          <ac:chgData name="Callon" userId="c0fd8b2c1dc026c3" providerId="LiveId" clId="{713F041E-62C8-48D6-929C-16141A409ACD}" dt="2024-04-17T03:50:56.964" v="249"/>
          <ac:spMkLst>
            <pc:docMk/>
            <pc:sldMk cId="2586643531" sldId="1489"/>
            <ac:spMk id="49" creationId="{550B1C8B-77A1-D157-BB8C-01A7903B2313}"/>
          </ac:spMkLst>
        </pc:spChg>
        <pc:spChg chg="mod">
          <ac:chgData name="Callon" userId="c0fd8b2c1dc026c3" providerId="LiveId" clId="{713F041E-62C8-48D6-929C-16141A409ACD}" dt="2024-04-17T03:50:56.964" v="249"/>
          <ac:spMkLst>
            <pc:docMk/>
            <pc:sldMk cId="2586643531" sldId="1489"/>
            <ac:spMk id="50" creationId="{87D23012-1E69-4EA5-0398-CCD0560B88B3}"/>
          </ac:spMkLst>
        </pc:spChg>
        <pc:spChg chg="mod">
          <ac:chgData name="Callon" userId="c0fd8b2c1dc026c3" providerId="LiveId" clId="{713F041E-62C8-48D6-929C-16141A409ACD}" dt="2024-04-17T03:50:56.964" v="249"/>
          <ac:spMkLst>
            <pc:docMk/>
            <pc:sldMk cId="2586643531" sldId="1489"/>
            <ac:spMk id="52" creationId="{51ED410B-FE79-164B-3984-FD4E6F1B4335}"/>
          </ac:spMkLst>
        </pc:spChg>
        <pc:spChg chg="mod">
          <ac:chgData name="Callon" userId="c0fd8b2c1dc026c3" providerId="LiveId" clId="{713F041E-62C8-48D6-929C-16141A409ACD}" dt="2024-04-17T03:50:56.964" v="249"/>
          <ac:spMkLst>
            <pc:docMk/>
            <pc:sldMk cId="2586643531" sldId="1489"/>
            <ac:spMk id="53" creationId="{2B275C5D-E406-FE61-59CF-64BBC6776946}"/>
          </ac:spMkLst>
        </pc:spChg>
        <pc:spChg chg="mod">
          <ac:chgData name="Callon" userId="c0fd8b2c1dc026c3" providerId="LiveId" clId="{713F041E-62C8-48D6-929C-16141A409ACD}" dt="2024-04-17T03:50:56.964" v="249"/>
          <ac:spMkLst>
            <pc:docMk/>
            <pc:sldMk cId="2586643531" sldId="1489"/>
            <ac:spMk id="55" creationId="{31681360-3DE3-6B77-5245-3D13B99BDC19}"/>
          </ac:spMkLst>
        </pc:spChg>
        <pc:spChg chg="mod">
          <ac:chgData name="Callon" userId="c0fd8b2c1dc026c3" providerId="LiveId" clId="{713F041E-62C8-48D6-929C-16141A409ACD}" dt="2024-04-17T03:50:56.964" v="249"/>
          <ac:spMkLst>
            <pc:docMk/>
            <pc:sldMk cId="2586643531" sldId="1489"/>
            <ac:spMk id="56" creationId="{DDC7910B-2C82-FCF5-7525-246DC41D3229}"/>
          </ac:spMkLst>
        </pc:spChg>
        <pc:spChg chg="add mod">
          <ac:chgData name="Callon" userId="c0fd8b2c1dc026c3" providerId="LiveId" clId="{713F041E-62C8-48D6-929C-16141A409ACD}" dt="2024-04-17T03:50:56.964" v="249"/>
          <ac:spMkLst>
            <pc:docMk/>
            <pc:sldMk cId="2586643531" sldId="1489"/>
            <ac:spMk id="57" creationId="{62B5084D-B24F-4787-8BBA-FEC7F5E37188}"/>
          </ac:spMkLst>
        </pc:spChg>
        <pc:spChg chg="mod">
          <ac:chgData name="Callon" userId="c0fd8b2c1dc026c3" providerId="LiveId" clId="{713F041E-62C8-48D6-929C-16141A409ACD}" dt="2024-04-17T03:50:56.964" v="249"/>
          <ac:spMkLst>
            <pc:docMk/>
            <pc:sldMk cId="2586643531" sldId="1489"/>
            <ac:spMk id="60" creationId="{42F31569-B531-E5A7-D445-37C67EA2F45C}"/>
          </ac:spMkLst>
        </pc:spChg>
        <pc:spChg chg="mod">
          <ac:chgData name="Callon" userId="c0fd8b2c1dc026c3" providerId="LiveId" clId="{713F041E-62C8-48D6-929C-16141A409ACD}" dt="2024-04-17T03:50:56.964" v="249"/>
          <ac:spMkLst>
            <pc:docMk/>
            <pc:sldMk cId="2586643531" sldId="1489"/>
            <ac:spMk id="61" creationId="{4FA4ABF6-7C46-3CCC-F641-9390C87A8D58}"/>
          </ac:spMkLst>
        </pc:spChg>
        <pc:spChg chg="mod">
          <ac:chgData name="Callon" userId="c0fd8b2c1dc026c3" providerId="LiveId" clId="{713F041E-62C8-48D6-929C-16141A409ACD}" dt="2024-04-17T03:50:56.964" v="249"/>
          <ac:spMkLst>
            <pc:docMk/>
            <pc:sldMk cId="2586643531" sldId="1489"/>
            <ac:spMk id="63" creationId="{0F423293-D8F4-74B2-2924-C99364E72093}"/>
          </ac:spMkLst>
        </pc:spChg>
        <pc:spChg chg="mod">
          <ac:chgData name="Callon" userId="c0fd8b2c1dc026c3" providerId="LiveId" clId="{713F041E-62C8-48D6-929C-16141A409ACD}" dt="2024-04-17T03:50:56.964" v="249"/>
          <ac:spMkLst>
            <pc:docMk/>
            <pc:sldMk cId="2586643531" sldId="1489"/>
            <ac:spMk id="64" creationId="{4AD6CEA0-A717-A345-7C83-BC2744CFF601}"/>
          </ac:spMkLst>
        </pc:spChg>
        <pc:spChg chg="mod">
          <ac:chgData name="Callon" userId="c0fd8b2c1dc026c3" providerId="LiveId" clId="{713F041E-62C8-48D6-929C-16141A409ACD}" dt="2024-04-17T03:50:56.964" v="249"/>
          <ac:spMkLst>
            <pc:docMk/>
            <pc:sldMk cId="2586643531" sldId="1489"/>
            <ac:spMk id="66" creationId="{7043B8CD-C033-DCFE-DCF7-C3C719FDB03A}"/>
          </ac:spMkLst>
        </pc:spChg>
        <pc:spChg chg="mod">
          <ac:chgData name="Callon" userId="c0fd8b2c1dc026c3" providerId="LiveId" clId="{713F041E-62C8-48D6-929C-16141A409ACD}" dt="2024-04-17T03:50:56.964" v="249"/>
          <ac:spMkLst>
            <pc:docMk/>
            <pc:sldMk cId="2586643531" sldId="1489"/>
            <ac:spMk id="67" creationId="{FEC38FF4-5A61-C1EB-85A1-7806EBB6F4EA}"/>
          </ac:spMkLst>
        </pc:spChg>
        <pc:spChg chg="mod">
          <ac:chgData name="Callon" userId="c0fd8b2c1dc026c3" providerId="LiveId" clId="{713F041E-62C8-48D6-929C-16141A409ACD}" dt="2024-04-17T03:50:56.964" v="249"/>
          <ac:spMkLst>
            <pc:docMk/>
            <pc:sldMk cId="2586643531" sldId="1489"/>
            <ac:spMk id="69" creationId="{934D8774-5E18-DF4E-132C-893B22353474}"/>
          </ac:spMkLst>
        </pc:spChg>
        <pc:spChg chg="mod">
          <ac:chgData name="Callon" userId="c0fd8b2c1dc026c3" providerId="LiveId" clId="{713F041E-62C8-48D6-929C-16141A409ACD}" dt="2024-04-17T03:50:56.964" v="249"/>
          <ac:spMkLst>
            <pc:docMk/>
            <pc:sldMk cId="2586643531" sldId="1489"/>
            <ac:spMk id="70" creationId="{99FED7D5-1B0A-BEBC-BAB8-40C6DB880C37}"/>
          </ac:spMkLst>
        </pc:spChg>
        <pc:spChg chg="mod">
          <ac:chgData name="Callon" userId="c0fd8b2c1dc026c3" providerId="LiveId" clId="{713F041E-62C8-48D6-929C-16141A409ACD}" dt="2024-04-17T03:50:56.964" v="249"/>
          <ac:spMkLst>
            <pc:docMk/>
            <pc:sldMk cId="2586643531" sldId="1489"/>
            <ac:spMk id="72" creationId="{532A2C7A-26FA-2167-D08F-88EBF6221BF1}"/>
          </ac:spMkLst>
        </pc:spChg>
        <pc:spChg chg="mod">
          <ac:chgData name="Callon" userId="c0fd8b2c1dc026c3" providerId="LiveId" clId="{713F041E-62C8-48D6-929C-16141A409ACD}" dt="2024-04-17T03:50:56.964" v="249"/>
          <ac:spMkLst>
            <pc:docMk/>
            <pc:sldMk cId="2586643531" sldId="1489"/>
            <ac:spMk id="73" creationId="{552C6AE6-71E8-7063-7BBF-1861232F25AF}"/>
          </ac:spMkLst>
        </pc:spChg>
        <pc:spChg chg="mod">
          <ac:chgData name="Callon" userId="c0fd8b2c1dc026c3" providerId="LiveId" clId="{713F041E-62C8-48D6-929C-16141A409ACD}" dt="2024-04-17T03:50:56.964" v="249"/>
          <ac:spMkLst>
            <pc:docMk/>
            <pc:sldMk cId="2586643531" sldId="1489"/>
            <ac:spMk id="78" creationId="{A39AA483-49C2-B414-B8CE-05EF184AD913}"/>
          </ac:spMkLst>
        </pc:spChg>
        <pc:spChg chg="mod">
          <ac:chgData name="Callon" userId="c0fd8b2c1dc026c3" providerId="LiveId" clId="{713F041E-62C8-48D6-929C-16141A409ACD}" dt="2024-04-17T03:50:56.964" v="249"/>
          <ac:spMkLst>
            <pc:docMk/>
            <pc:sldMk cId="2586643531" sldId="1489"/>
            <ac:spMk id="80" creationId="{258874DD-B82E-39C7-08BD-42B9200EFE65}"/>
          </ac:spMkLst>
        </pc:spChg>
        <pc:spChg chg="mod">
          <ac:chgData name="Callon" userId="c0fd8b2c1dc026c3" providerId="LiveId" clId="{713F041E-62C8-48D6-929C-16141A409ACD}" dt="2024-04-17T03:50:56.964" v="249"/>
          <ac:spMkLst>
            <pc:docMk/>
            <pc:sldMk cId="2586643531" sldId="1489"/>
            <ac:spMk id="81" creationId="{713DF109-0367-3E49-C37F-F1606D447416}"/>
          </ac:spMkLst>
        </pc:spChg>
        <pc:grpChg chg="add del mod">
          <ac:chgData name="Callon" userId="c0fd8b2c1dc026c3" providerId="LiveId" clId="{713F041E-62C8-48D6-929C-16141A409ACD}" dt="2024-04-17T03:50:46.385" v="248" actId="478"/>
          <ac:grpSpMkLst>
            <pc:docMk/>
            <pc:sldMk cId="2586643531" sldId="1489"/>
            <ac:grpSpMk id="3" creationId="{887CB43A-D2F0-74A4-1B44-3E4A811EE007}"/>
          </ac:grpSpMkLst>
        </pc:grpChg>
        <pc:grpChg chg="mod">
          <ac:chgData name="Callon" userId="c0fd8b2c1dc026c3" providerId="LiveId" clId="{713F041E-62C8-48D6-929C-16141A409ACD}" dt="2024-04-17T03:48:33.472" v="227"/>
          <ac:grpSpMkLst>
            <pc:docMk/>
            <pc:sldMk cId="2586643531" sldId="1489"/>
            <ac:grpSpMk id="5" creationId="{79B5A1DE-73EC-5810-CDB9-F9A057F3F3F5}"/>
          </ac:grpSpMkLst>
        </pc:grpChg>
        <pc:grpChg chg="add del mod">
          <ac:chgData name="Callon" userId="c0fd8b2c1dc026c3" providerId="LiveId" clId="{713F041E-62C8-48D6-929C-16141A409ACD}" dt="2024-04-17T03:50:46.385" v="248" actId="478"/>
          <ac:grpSpMkLst>
            <pc:docMk/>
            <pc:sldMk cId="2586643531" sldId="1489"/>
            <ac:grpSpMk id="10" creationId="{3A71F225-4A21-D546-08F1-D1D544786CC1}"/>
          </ac:grpSpMkLst>
        </pc:grpChg>
        <pc:grpChg chg="mod">
          <ac:chgData name="Callon" userId="c0fd8b2c1dc026c3" providerId="LiveId" clId="{713F041E-62C8-48D6-929C-16141A409ACD}" dt="2024-04-17T03:48:33.472" v="227"/>
          <ac:grpSpMkLst>
            <pc:docMk/>
            <pc:sldMk cId="2586643531" sldId="1489"/>
            <ac:grpSpMk id="13" creationId="{FC6BBE17-DCB4-36AA-C10B-3B906F8E15C1}"/>
          </ac:grpSpMkLst>
        </pc:grpChg>
        <pc:grpChg chg="add del mod">
          <ac:chgData name="Callon" userId="c0fd8b2c1dc026c3" providerId="LiveId" clId="{713F041E-62C8-48D6-929C-16141A409ACD}" dt="2024-04-17T03:50:46.385" v="248" actId="478"/>
          <ac:grpSpMkLst>
            <pc:docMk/>
            <pc:sldMk cId="2586643531" sldId="1489"/>
            <ac:grpSpMk id="17" creationId="{10995F9A-6E42-5109-8AFF-D8F0A4022232}"/>
          </ac:grpSpMkLst>
        </pc:grpChg>
        <pc:grpChg chg="mod">
          <ac:chgData name="Callon" userId="c0fd8b2c1dc026c3" providerId="LiveId" clId="{713F041E-62C8-48D6-929C-16141A409ACD}" dt="2024-04-17T03:48:33.472" v="227"/>
          <ac:grpSpMkLst>
            <pc:docMk/>
            <pc:sldMk cId="2586643531" sldId="1489"/>
            <ac:grpSpMk id="18" creationId="{B17EFE09-A350-2022-E07E-5DD7DA19B384}"/>
          </ac:grpSpMkLst>
        </pc:grpChg>
        <pc:grpChg chg="mod">
          <ac:chgData name="Callon" userId="c0fd8b2c1dc026c3" providerId="LiveId" clId="{713F041E-62C8-48D6-929C-16141A409ACD}" dt="2024-04-17T03:48:33.472" v="227"/>
          <ac:grpSpMkLst>
            <pc:docMk/>
            <pc:sldMk cId="2586643531" sldId="1489"/>
            <ac:grpSpMk id="21" creationId="{B5910B45-0E84-FFE9-EA7E-919B2075EE0C}"/>
          </ac:grpSpMkLst>
        </pc:grpChg>
        <pc:grpChg chg="add del mod">
          <ac:chgData name="Callon" userId="c0fd8b2c1dc026c3" providerId="LiveId" clId="{713F041E-62C8-48D6-929C-16141A409ACD}" dt="2024-04-17T03:50:46.385" v="248" actId="478"/>
          <ac:grpSpMkLst>
            <pc:docMk/>
            <pc:sldMk cId="2586643531" sldId="1489"/>
            <ac:grpSpMk id="24" creationId="{28DEF6F4-3492-B4E2-9A38-FBB31A68D7A0}"/>
          </ac:grpSpMkLst>
        </pc:grpChg>
        <pc:grpChg chg="add del mod">
          <ac:chgData name="Callon" userId="c0fd8b2c1dc026c3" providerId="LiveId" clId="{713F041E-62C8-48D6-929C-16141A409ACD}" dt="2024-04-17T03:50:46.385" v="248" actId="478"/>
          <ac:grpSpMkLst>
            <pc:docMk/>
            <pc:sldMk cId="2586643531" sldId="1489"/>
            <ac:grpSpMk id="27" creationId="{546302FD-60DB-8466-18F6-51B544D7352F}"/>
          </ac:grpSpMkLst>
        </pc:grpChg>
        <pc:grpChg chg="mod">
          <ac:chgData name="Callon" userId="c0fd8b2c1dc026c3" providerId="LiveId" clId="{713F041E-62C8-48D6-929C-16141A409ACD}" dt="2024-04-17T03:48:33.472" v="227"/>
          <ac:grpSpMkLst>
            <pc:docMk/>
            <pc:sldMk cId="2586643531" sldId="1489"/>
            <ac:grpSpMk id="30" creationId="{4F297CEC-1196-F87B-ED57-5CAEA5FD31DC}"/>
          </ac:grpSpMkLst>
        </pc:grpChg>
        <pc:grpChg chg="add del mod">
          <ac:chgData name="Callon" userId="c0fd8b2c1dc026c3" providerId="LiveId" clId="{713F041E-62C8-48D6-929C-16141A409ACD}" dt="2024-04-17T03:50:46.385" v="248" actId="478"/>
          <ac:grpSpMkLst>
            <pc:docMk/>
            <pc:sldMk cId="2586643531" sldId="1489"/>
            <ac:grpSpMk id="34" creationId="{EFD680D5-61A0-D6F5-CFA9-55B3CC642307}"/>
          </ac:grpSpMkLst>
        </pc:grpChg>
        <pc:grpChg chg="mod">
          <ac:chgData name="Callon" userId="c0fd8b2c1dc026c3" providerId="LiveId" clId="{713F041E-62C8-48D6-929C-16141A409ACD}" dt="2024-04-17T03:48:33.472" v="227"/>
          <ac:grpSpMkLst>
            <pc:docMk/>
            <pc:sldMk cId="2586643531" sldId="1489"/>
            <ac:grpSpMk id="35" creationId="{500FBDD3-6FDE-6B0A-20CF-B0F6E9CF4BFE}"/>
          </ac:grpSpMkLst>
        </pc:grpChg>
        <pc:grpChg chg="mod">
          <ac:chgData name="Callon" userId="c0fd8b2c1dc026c3" providerId="LiveId" clId="{713F041E-62C8-48D6-929C-16141A409ACD}" dt="2024-04-17T03:48:33.472" v="227"/>
          <ac:grpSpMkLst>
            <pc:docMk/>
            <pc:sldMk cId="2586643531" sldId="1489"/>
            <ac:grpSpMk id="38" creationId="{342612D8-F8BD-2F10-0E2E-12C35754DC84}"/>
          </ac:grpSpMkLst>
        </pc:grpChg>
        <pc:grpChg chg="add mod">
          <ac:chgData name="Callon" userId="c0fd8b2c1dc026c3" providerId="LiveId" clId="{713F041E-62C8-48D6-929C-16141A409ACD}" dt="2024-04-17T03:50:56.964" v="249"/>
          <ac:grpSpMkLst>
            <pc:docMk/>
            <pc:sldMk cId="2586643531" sldId="1489"/>
            <ac:grpSpMk id="46" creationId="{7EE2A138-537C-BE64-3EDD-4ECAF9D0EBB0}"/>
          </ac:grpSpMkLst>
        </pc:grpChg>
        <pc:grpChg chg="mod">
          <ac:chgData name="Callon" userId="c0fd8b2c1dc026c3" providerId="LiveId" clId="{713F041E-62C8-48D6-929C-16141A409ACD}" dt="2024-04-17T03:50:56.964" v="249"/>
          <ac:grpSpMkLst>
            <pc:docMk/>
            <pc:sldMk cId="2586643531" sldId="1489"/>
            <ac:grpSpMk id="48" creationId="{7AB5CCB1-ED1D-BCEE-485C-A61A07B06661}"/>
          </ac:grpSpMkLst>
        </pc:grpChg>
        <pc:grpChg chg="add mod">
          <ac:chgData name="Callon" userId="c0fd8b2c1dc026c3" providerId="LiveId" clId="{713F041E-62C8-48D6-929C-16141A409ACD}" dt="2024-04-17T03:50:56.964" v="249"/>
          <ac:grpSpMkLst>
            <pc:docMk/>
            <pc:sldMk cId="2586643531" sldId="1489"/>
            <ac:grpSpMk id="51" creationId="{5C238332-2269-F16D-32B5-68BA916184E0}"/>
          </ac:grpSpMkLst>
        </pc:grpChg>
        <pc:grpChg chg="mod">
          <ac:chgData name="Callon" userId="c0fd8b2c1dc026c3" providerId="LiveId" clId="{713F041E-62C8-48D6-929C-16141A409ACD}" dt="2024-04-17T03:50:56.964" v="249"/>
          <ac:grpSpMkLst>
            <pc:docMk/>
            <pc:sldMk cId="2586643531" sldId="1489"/>
            <ac:grpSpMk id="54" creationId="{A7879319-CA8E-C3EE-5071-67C9DA679892}"/>
          </ac:grpSpMkLst>
        </pc:grpChg>
        <pc:grpChg chg="add mod">
          <ac:chgData name="Callon" userId="c0fd8b2c1dc026c3" providerId="LiveId" clId="{713F041E-62C8-48D6-929C-16141A409ACD}" dt="2024-04-17T03:50:56.964" v="249"/>
          <ac:grpSpMkLst>
            <pc:docMk/>
            <pc:sldMk cId="2586643531" sldId="1489"/>
            <ac:grpSpMk id="58" creationId="{45007A1D-7D13-3C5A-FC81-314DEC7A1DCC}"/>
          </ac:grpSpMkLst>
        </pc:grpChg>
        <pc:grpChg chg="mod">
          <ac:chgData name="Callon" userId="c0fd8b2c1dc026c3" providerId="LiveId" clId="{713F041E-62C8-48D6-929C-16141A409ACD}" dt="2024-04-17T03:50:56.964" v="249"/>
          <ac:grpSpMkLst>
            <pc:docMk/>
            <pc:sldMk cId="2586643531" sldId="1489"/>
            <ac:grpSpMk id="59" creationId="{1943E20D-7FAC-F486-D877-63D6A46B1A6E}"/>
          </ac:grpSpMkLst>
        </pc:grpChg>
        <pc:grpChg chg="mod">
          <ac:chgData name="Callon" userId="c0fd8b2c1dc026c3" providerId="LiveId" clId="{713F041E-62C8-48D6-929C-16141A409ACD}" dt="2024-04-17T03:50:56.964" v="249"/>
          <ac:grpSpMkLst>
            <pc:docMk/>
            <pc:sldMk cId="2586643531" sldId="1489"/>
            <ac:grpSpMk id="62" creationId="{6B8F5EAA-F0CA-63B4-521F-7F66762FE42D}"/>
          </ac:grpSpMkLst>
        </pc:grpChg>
        <pc:grpChg chg="add mod">
          <ac:chgData name="Callon" userId="c0fd8b2c1dc026c3" providerId="LiveId" clId="{713F041E-62C8-48D6-929C-16141A409ACD}" dt="2024-04-17T03:50:56.964" v="249"/>
          <ac:grpSpMkLst>
            <pc:docMk/>
            <pc:sldMk cId="2586643531" sldId="1489"/>
            <ac:grpSpMk id="65" creationId="{478987B1-39D5-6E24-EAD2-5E8F6ED9ED0C}"/>
          </ac:grpSpMkLst>
        </pc:grpChg>
        <pc:grpChg chg="add mod">
          <ac:chgData name="Callon" userId="c0fd8b2c1dc026c3" providerId="LiveId" clId="{713F041E-62C8-48D6-929C-16141A409ACD}" dt="2024-04-17T03:50:56.964" v="249"/>
          <ac:grpSpMkLst>
            <pc:docMk/>
            <pc:sldMk cId="2586643531" sldId="1489"/>
            <ac:grpSpMk id="68" creationId="{EC4D7A62-2D2E-3ED6-BE01-282CB5B5E07F}"/>
          </ac:grpSpMkLst>
        </pc:grpChg>
        <pc:grpChg chg="mod">
          <ac:chgData name="Callon" userId="c0fd8b2c1dc026c3" providerId="LiveId" clId="{713F041E-62C8-48D6-929C-16141A409ACD}" dt="2024-04-17T03:50:56.964" v="249"/>
          <ac:grpSpMkLst>
            <pc:docMk/>
            <pc:sldMk cId="2586643531" sldId="1489"/>
            <ac:grpSpMk id="71" creationId="{BF4EC09F-0BC3-1F71-937E-6A4F69C00B82}"/>
          </ac:grpSpMkLst>
        </pc:grpChg>
        <pc:grpChg chg="add mod">
          <ac:chgData name="Callon" userId="c0fd8b2c1dc026c3" providerId="LiveId" clId="{713F041E-62C8-48D6-929C-16141A409ACD}" dt="2024-04-17T03:50:56.964" v="249"/>
          <ac:grpSpMkLst>
            <pc:docMk/>
            <pc:sldMk cId="2586643531" sldId="1489"/>
            <ac:grpSpMk id="75" creationId="{430FA910-FC34-8859-76E9-277D1DE6A4F7}"/>
          </ac:grpSpMkLst>
        </pc:grpChg>
        <pc:grpChg chg="mod">
          <ac:chgData name="Callon" userId="c0fd8b2c1dc026c3" providerId="LiveId" clId="{713F041E-62C8-48D6-929C-16141A409ACD}" dt="2024-04-17T03:50:56.964" v="249"/>
          <ac:grpSpMkLst>
            <pc:docMk/>
            <pc:sldMk cId="2586643531" sldId="1489"/>
            <ac:grpSpMk id="76" creationId="{A37D9DBB-FB7D-CD10-7D47-4501A6BC02F9}"/>
          </ac:grpSpMkLst>
        </pc:grpChg>
        <pc:grpChg chg="mod">
          <ac:chgData name="Callon" userId="c0fd8b2c1dc026c3" providerId="LiveId" clId="{713F041E-62C8-48D6-929C-16141A409ACD}" dt="2024-04-17T03:50:56.964" v="249"/>
          <ac:grpSpMkLst>
            <pc:docMk/>
            <pc:sldMk cId="2586643531" sldId="1489"/>
            <ac:grpSpMk id="79" creationId="{1652F92B-5E4B-8476-1157-E2BA06A00165}"/>
          </ac:grpSpMkLst>
        </pc:grpChg>
        <pc:picChg chg="add del mod">
          <ac:chgData name="Callon" userId="c0fd8b2c1dc026c3" providerId="LiveId" clId="{713F041E-62C8-48D6-929C-16141A409ACD}" dt="2024-04-17T03:50:46.385" v="248" actId="478"/>
          <ac:picMkLst>
            <pc:docMk/>
            <pc:sldMk cId="2586643531" sldId="1489"/>
            <ac:picMk id="33" creationId="{E1974E18-71B5-D1AC-D60D-0DBE0400A655}"/>
          </ac:picMkLst>
        </pc:picChg>
        <pc:picChg chg="mod">
          <ac:chgData name="Callon" userId="c0fd8b2c1dc026c3" providerId="LiveId" clId="{713F041E-62C8-48D6-929C-16141A409ACD}" dt="2024-04-17T03:50:18.494" v="242" actId="108"/>
          <ac:picMkLst>
            <pc:docMk/>
            <pc:sldMk cId="2586643531" sldId="1489"/>
            <ac:picMk id="36" creationId="{DBDBE238-6713-C334-B9E2-EF5E356F3E17}"/>
          </ac:picMkLst>
        </pc:picChg>
        <pc:picChg chg="add del mod">
          <ac:chgData name="Callon" userId="c0fd8b2c1dc026c3" providerId="LiveId" clId="{713F041E-62C8-48D6-929C-16141A409ACD}" dt="2024-04-17T03:50:46.385" v="248" actId="478"/>
          <ac:picMkLst>
            <pc:docMk/>
            <pc:sldMk cId="2586643531" sldId="1489"/>
            <ac:picMk id="41" creationId="{0F61AA23-AD03-6D06-AFC0-1F10E0F1A9C0}"/>
          </ac:picMkLst>
        </pc:picChg>
        <pc:picChg chg="add mod">
          <ac:chgData name="Callon" userId="c0fd8b2c1dc026c3" providerId="LiveId" clId="{713F041E-62C8-48D6-929C-16141A409ACD}" dt="2024-04-17T03:50:39.636" v="247"/>
          <ac:picMkLst>
            <pc:docMk/>
            <pc:sldMk cId="2586643531" sldId="1489"/>
            <ac:picMk id="44" creationId="{67E0308A-B174-20F6-E927-3C88A5AF54E2}"/>
          </ac:picMkLst>
        </pc:picChg>
        <pc:picChg chg="add mod">
          <ac:chgData name="Callon" userId="c0fd8b2c1dc026c3" providerId="LiveId" clId="{713F041E-62C8-48D6-929C-16141A409ACD}" dt="2024-04-17T03:50:56.964" v="249"/>
          <ac:picMkLst>
            <pc:docMk/>
            <pc:sldMk cId="2586643531" sldId="1489"/>
            <ac:picMk id="74" creationId="{24D9DC20-2C9D-5416-7997-0319272138BF}"/>
          </ac:picMkLst>
        </pc:picChg>
        <pc:picChg chg="mod">
          <ac:chgData name="Callon" userId="c0fd8b2c1dc026c3" providerId="LiveId" clId="{713F041E-62C8-48D6-929C-16141A409ACD}" dt="2024-04-17T03:50:56.964" v="249"/>
          <ac:picMkLst>
            <pc:docMk/>
            <pc:sldMk cId="2586643531" sldId="1489"/>
            <ac:picMk id="77" creationId="{ACA451DE-7F24-7345-7955-AB8D69CD5431}"/>
          </ac:picMkLst>
        </pc:picChg>
        <pc:picChg chg="add mod">
          <ac:chgData name="Callon" userId="c0fd8b2c1dc026c3" providerId="LiveId" clId="{713F041E-62C8-48D6-929C-16141A409ACD}" dt="2024-04-17T03:50:56.964" v="249"/>
          <ac:picMkLst>
            <pc:docMk/>
            <pc:sldMk cId="2586643531" sldId="1489"/>
            <ac:picMk id="82" creationId="{34982F8C-8C4A-8D76-988E-EF22A56F3DB8}"/>
          </ac:picMkLst>
        </pc:picChg>
      </pc:sldChg>
      <pc:sldChg chg="del">
        <pc:chgData name="Callon" userId="c0fd8b2c1dc026c3" providerId="LiveId" clId="{713F041E-62C8-48D6-929C-16141A409ACD}" dt="2024-04-17T03:52:38.872" v="251" actId="47"/>
        <pc:sldMkLst>
          <pc:docMk/>
          <pc:sldMk cId="404616069" sldId="1490"/>
        </pc:sldMkLst>
      </pc:sldChg>
      <pc:sldChg chg="modSp mod">
        <pc:chgData name="Callon" userId="c0fd8b2c1dc026c3" providerId="LiveId" clId="{713F041E-62C8-48D6-929C-16141A409ACD}" dt="2024-04-15T02:01:23.179" v="67" actId="33553"/>
        <pc:sldMkLst>
          <pc:docMk/>
          <pc:sldMk cId="4217176790" sldId="10637"/>
        </pc:sldMkLst>
        <pc:spChg chg="mod">
          <ac:chgData name="Callon" userId="c0fd8b2c1dc026c3" providerId="LiveId" clId="{713F041E-62C8-48D6-929C-16141A409ACD}" dt="2024-04-15T02:01:23.179" v="67" actId="33553"/>
          <ac:spMkLst>
            <pc:docMk/>
            <pc:sldMk cId="4217176790" sldId="10637"/>
            <ac:spMk id="15" creationId="{EE9FF9D3-6C7D-4EB6-AA8F-44A9F8F9132F}"/>
          </ac:spMkLst>
        </pc:spChg>
      </pc:sldChg>
      <pc:sldChg chg="modSp mod">
        <pc:chgData name="Callon" userId="c0fd8b2c1dc026c3" providerId="LiveId" clId="{713F041E-62C8-48D6-929C-16141A409ACD}" dt="2024-04-15T13:20:57.575" v="144" actId="1076"/>
        <pc:sldMkLst>
          <pc:docMk/>
          <pc:sldMk cId="1188791542" sldId="2147469845"/>
        </pc:sldMkLst>
        <pc:spChg chg="mod">
          <ac:chgData name="Callon" userId="c0fd8b2c1dc026c3" providerId="LiveId" clId="{713F041E-62C8-48D6-929C-16141A409ACD}" dt="2024-04-15T13:20:57.575" v="144" actId="1076"/>
          <ac:spMkLst>
            <pc:docMk/>
            <pc:sldMk cId="1188791542" sldId="2147469845"/>
            <ac:spMk id="3" creationId="{293616EF-D10E-2CB8-40CA-AD9DAAB287B0}"/>
          </ac:spMkLst>
        </pc:spChg>
      </pc:sldChg>
      <pc:sldChg chg="addSp delSp modSp add mod">
        <pc:chgData name="Callon" userId="c0fd8b2c1dc026c3" providerId="LiveId" clId="{713F041E-62C8-48D6-929C-16141A409ACD}" dt="2024-04-17T03:53:50.527" v="265"/>
        <pc:sldMkLst>
          <pc:docMk/>
          <pc:sldMk cId="2587379968" sldId="2147481460"/>
        </pc:sldMkLst>
        <pc:spChg chg="del mod">
          <ac:chgData name="Callon" userId="c0fd8b2c1dc026c3" providerId="LiveId" clId="{713F041E-62C8-48D6-929C-16141A409ACD}" dt="2024-04-17T03:53:50.084" v="264" actId="478"/>
          <ac:spMkLst>
            <pc:docMk/>
            <pc:sldMk cId="2587379968" sldId="2147481460"/>
            <ac:spMk id="5" creationId="{DAFB2965-3303-A521-6837-689AFD71051D}"/>
          </ac:spMkLst>
        </pc:spChg>
        <pc:spChg chg="add mod">
          <ac:chgData name="Callon" userId="c0fd8b2c1dc026c3" providerId="LiveId" clId="{713F041E-62C8-48D6-929C-16141A409ACD}" dt="2024-04-17T03:53:50.527" v="265"/>
          <ac:spMkLst>
            <pc:docMk/>
            <pc:sldMk cId="2587379968" sldId="2147481460"/>
            <ac:spMk id="6" creationId="{EDADDDBE-BAF6-F446-98E4-B5F4A3987F12}"/>
          </ac:spMkLst>
        </pc:spChg>
        <pc:spChg chg="mod">
          <ac:chgData name="Callon" userId="c0fd8b2c1dc026c3" providerId="LiveId" clId="{713F041E-62C8-48D6-929C-16141A409ACD}" dt="2024-04-17T03:53:27.570" v="261" actId="255"/>
          <ac:spMkLst>
            <pc:docMk/>
            <pc:sldMk cId="2587379968" sldId="2147481460"/>
            <ac:spMk id="8" creationId="{ADA6EA38-BBBE-44BE-B5A8-65DF9AB52F5D}"/>
          </ac:spMkLst>
        </pc:spChg>
      </pc:sldChg>
      <pc:sldChg chg="modSp add mod">
        <pc:chgData name="Callon" userId="c0fd8b2c1dc026c3" providerId="LiveId" clId="{713F041E-62C8-48D6-929C-16141A409ACD}" dt="2024-04-17T03:53:16.988" v="259" actId="1076"/>
        <pc:sldMkLst>
          <pc:docMk/>
          <pc:sldMk cId="800358885" sldId="2147481470"/>
        </pc:sldMkLst>
        <pc:spChg chg="mod">
          <ac:chgData name="Callon" userId="c0fd8b2c1dc026c3" providerId="LiveId" clId="{713F041E-62C8-48D6-929C-16141A409ACD}" dt="2024-04-17T03:53:16.988" v="259" actId="1076"/>
          <ac:spMkLst>
            <pc:docMk/>
            <pc:sldMk cId="800358885" sldId="2147481470"/>
            <ac:spMk id="5" creationId="{DAFB2965-3303-A521-6837-689AFD71051D}"/>
          </ac:spMkLst>
        </pc:spChg>
        <pc:spChg chg="mod">
          <ac:chgData name="Callon" userId="c0fd8b2c1dc026c3" providerId="LiveId" clId="{713F041E-62C8-48D6-929C-16141A409ACD}" dt="2024-04-17T03:53:09.506" v="257" actId="255"/>
          <ac:spMkLst>
            <pc:docMk/>
            <pc:sldMk cId="800358885" sldId="2147481470"/>
            <ac:spMk id="8" creationId="{ADA6EA38-BBBE-44BE-B5A8-65DF9AB52F5D}"/>
          </ac:spMkLst>
        </pc:spChg>
      </pc:sldChg>
      <pc:sldChg chg="modSp mod">
        <pc:chgData name="Callon" userId="c0fd8b2c1dc026c3" providerId="LiveId" clId="{713F041E-62C8-48D6-929C-16141A409ACD}" dt="2024-04-15T13:17:11" v="112" actId="1076"/>
        <pc:sldMkLst>
          <pc:docMk/>
          <pc:sldMk cId="459046073" sldId="2147481482"/>
        </pc:sldMkLst>
        <pc:grpChg chg="mod">
          <ac:chgData name="Callon" userId="c0fd8b2c1dc026c3" providerId="LiveId" clId="{713F041E-62C8-48D6-929C-16141A409ACD}" dt="2024-04-15T13:17:11" v="112" actId="1076"/>
          <ac:grpSpMkLst>
            <pc:docMk/>
            <pc:sldMk cId="459046073" sldId="2147481482"/>
            <ac:grpSpMk id="26" creationId="{67E6DE20-BC4B-247E-BB43-68F0B39168ED}"/>
          </ac:grpSpMkLst>
        </pc:grpChg>
      </pc:sldChg>
    </pc:docChg>
  </pc:docChgLst>
  <pc:docChgLst>
    <pc:chgData name="Callon Campbell" userId="c0fd8b2c1dc026c3" providerId="LiveId" clId="{713F041E-62C8-48D6-929C-16141A409ACD}"/>
    <pc:docChg chg="undo custSel addSld delSld modSld sldOrd modSection">
      <pc:chgData name="Callon Campbell" userId="c0fd8b2c1dc026c3" providerId="LiveId" clId="{713F041E-62C8-48D6-929C-16141A409ACD}" dt="2024-04-20T15:20:00.177" v="3378" actId="6549"/>
      <pc:docMkLst>
        <pc:docMk/>
      </pc:docMkLst>
      <pc:sldChg chg="modSp mod">
        <pc:chgData name="Callon Campbell" userId="c0fd8b2c1dc026c3" providerId="LiveId" clId="{713F041E-62C8-48D6-929C-16141A409ACD}" dt="2024-04-20T14:03:33.355" v="3291" actId="14100"/>
        <pc:sldMkLst>
          <pc:docMk/>
          <pc:sldMk cId="3839743457" sldId="277"/>
        </pc:sldMkLst>
        <pc:spChg chg="mod">
          <ac:chgData name="Callon Campbell" userId="c0fd8b2c1dc026c3" providerId="LiveId" clId="{713F041E-62C8-48D6-929C-16141A409ACD}" dt="2024-04-20T14:03:33.355" v="3291" actId="14100"/>
          <ac:spMkLst>
            <pc:docMk/>
            <pc:sldMk cId="3839743457" sldId="277"/>
            <ac:spMk id="3" creationId="{B3913A69-4306-375D-E89D-4C995FB29C24}"/>
          </ac:spMkLst>
        </pc:spChg>
      </pc:sldChg>
      <pc:sldChg chg="modNotesTx">
        <pc:chgData name="Callon Campbell" userId="c0fd8b2c1dc026c3" providerId="LiveId" clId="{713F041E-62C8-48D6-929C-16141A409ACD}" dt="2024-04-20T01:56:56.753" v="1113" actId="20577"/>
        <pc:sldMkLst>
          <pc:docMk/>
          <pc:sldMk cId="3879509649" sldId="1488"/>
        </pc:sldMkLst>
      </pc:sldChg>
      <pc:sldChg chg="del mod modShow">
        <pc:chgData name="Callon Campbell" userId="c0fd8b2c1dc026c3" providerId="LiveId" clId="{713F041E-62C8-48D6-929C-16141A409ACD}" dt="2024-04-20T02:18:02.146" v="2431" actId="2696"/>
        <pc:sldMkLst>
          <pc:docMk/>
          <pc:sldMk cId="2586643531" sldId="1489"/>
        </pc:sldMkLst>
      </pc:sldChg>
      <pc:sldChg chg="addSp modSp mod modAnim modNotesTx">
        <pc:chgData name="Callon Campbell" userId="c0fd8b2c1dc026c3" providerId="LiveId" clId="{713F041E-62C8-48D6-929C-16141A409ACD}" dt="2024-04-20T14:45:32.919" v="3304" actId="1076"/>
        <pc:sldMkLst>
          <pc:docMk/>
          <pc:sldMk cId="967038318" sldId="1491"/>
        </pc:sldMkLst>
        <pc:spChg chg="add mod">
          <ac:chgData name="Callon Campbell" userId="c0fd8b2c1dc026c3" providerId="LiveId" clId="{713F041E-62C8-48D6-929C-16141A409ACD}" dt="2024-04-20T14:45:32.919" v="3304" actId="1076"/>
          <ac:spMkLst>
            <pc:docMk/>
            <pc:sldMk cId="967038318" sldId="1491"/>
            <ac:spMk id="2" creationId="{9D980843-7C96-8639-EC80-98E952640B1A}"/>
          </ac:spMkLst>
        </pc:spChg>
        <pc:spChg chg="add mod">
          <ac:chgData name="Callon Campbell" userId="c0fd8b2c1dc026c3" providerId="LiveId" clId="{713F041E-62C8-48D6-929C-16141A409ACD}" dt="2024-04-20T14:45:32.919" v="3304" actId="1076"/>
          <ac:spMkLst>
            <pc:docMk/>
            <pc:sldMk cId="967038318" sldId="1491"/>
            <ac:spMk id="3" creationId="{69CF19AD-EA0E-A33D-3605-A863736E93EC}"/>
          </ac:spMkLst>
        </pc:spChg>
        <pc:spChg chg="add mod">
          <ac:chgData name="Callon Campbell" userId="c0fd8b2c1dc026c3" providerId="LiveId" clId="{713F041E-62C8-48D6-929C-16141A409ACD}" dt="2024-04-20T14:45:32.919" v="3304" actId="1076"/>
          <ac:spMkLst>
            <pc:docMk/>
            <pc:sldMk cId="967038318" sldId="1491"/>
            <ac:spMk id="4" creationId="{55012CC5-5485-EE25-0CB8-1AFFA051F237}"/>
          </ac:spMkLst>
        </pc:spChg>
        <pc:spChg chg="add mod">
          <ac:chgData name="Callon Campbell" userId="c0fd8b2c1dc026c3" providerId="LiveId" clId="{713F041E-62C8-48D6-929C-16141A409ACD}" dt="2024-04-20T14:45:32.919" v="3304" actId="1076"/>
          <ac:spMkLst>
            <pc:docMk/>
            <pc:sldMk cId="967038318" sldId="1491"/>
            <ac:spMk id="5" creationId="{93691B25-72AA-AF9A-731C-70970C84946C}"/>
          </ac:spMkLst>
        </pc:spChg>
        <pc:spChg chg="mod">
          <ac:chgData name="Callon Campbell" userId="c0fd8b2c1dc026c3" providerId="LiveId" clId="{713F041E-62C8-48D6-929C-16141A409ACD}" dt="2024-04-19T20:26:27.900" v="771"/>
          <ac:spMkLst>
            <pc:docMk/>
            <pc:sldMk cId="967038318" sldId="1491"/>
            <ac:spMk id="6" creationId="{00000000-0000-0000-0000-000000000000}"/>
          </ac:spMkLst>
        </pc:spChg>
        <pc:spChg chg="mod">
          <ac:chgData name="Callon Campbell" userId="c0fd8b2c1dc026c3" providerId="LiveId" clId="{713F041E-62C8-48D6-929C-16141A409ACD}" dt="2024-04-19T20:27:29.072" v="902" actId="5793"/>
          <ac:spMkLst>
            <pc:docMk/>
            <pc:sldMk cId="967038318" sldId="1491"/>
            <ac:spMk id="7" creationId="{00000000-0000-0000-0000-000000000000}"/>
          </ac:spMkLst>
        </pc:spChg>
        <pc:spChg chg="add mod">
          <ac:chgData name="Callon Campbell" userId="c0fd8b2c1dc026c3" providerId="LiveId" clId="{713F041E-62C8-48D6-929C-16141A409ACD}" dt="2024-04-20T14:45:32.919" v="3304" actId="1076"/>
          <ac:spMkLst>
            <pc:docMk/>
            <pc:sldMk cId="967038318" sldId="1491"/>
            <ac:spMk id="8" creationId="{48073D42-3354-879F-9017-362C437C05D9}"/>
          </ac:spMkLst>
        </pc:spChg>
        <pc:spChg chg="add mod">
          <ac:chgData name="Callon Campbell" userId="c0fd8b2c1dc026c3" providerId="LiveId" clId="{713F041E-62C8-48D6-929C-16141A409ACD}" dt="2024-04-20T14:45:32.919" v="3304" actId="1076"/>
          <ac:spMkLst>
            <pc:docMk/>
            <pc:sldMk cId="967038318" sldId="1491"/>
            <ac:spMk id="9" creationId="{B5732565-E492-41C2-643D-5930938341F2}"/>
          </ac:spMkLst>
        </pc:spChg>
      </pc:sldChg>
      <pc:sldChg chg="addSp delSp modSp mod setBg modNotesTx">
        <pc:chgData name="Callon Campbell" userId="c0fd8b2c1dc026c3" providerId="LiveId" clId="{713F041E-62C8-48D6-929C-16141A409ACD}" dt="2024-04-20T02:28:27.115" v="2612" actId="20577"/>
        <pc:sldMkLst>
          <pc:docMk/>
          <pc:sldMk cId="3534717341" sldId="1492"/>
        </pc:sldMkLst>
        <pc:spChg chg="del mod">
          <ac:chgData name="Callon Campbell" userId="c0fd8b2c1dc026c3" providerId="LiveId" clId="{713F041E-62C8-48D6-929C-16141A409ACD}" dt="2024-04-19T20:14:11.314" v="712" actId="478"/>
          <ac:spMkLst>
            <pc:docMk/>
            <pc:sldMk cId="3534717341" sldId="1492"/>
            <ac:spMk id="7" creationId="{00000000-0000-0000-0000-000000000000}"/>
          </ac:spMkLst>
        </pc:spChg>
        <pc:spChg chg="add del mod">
          <ac:chgData name="Callon Campbell" userId="c0fd8b2c1dc026c3" providerId="LiveId" clId="{713F041E-62C8-48D6-929C-16141A409ACD}" dt="2024-04-19T20:14:14.180" v="713" actId="478"/>
          <ac:spMkLst>
            <pc:docMk/>
            <pc:sldMk cId="3534717341" sldId="1492"/>
            <ac:spMk id="9" creationId="{CDCBCDE7-320C-4FFF-9B3A-55E57FBD0F33}"/>
          </ac:spMkLst>
        </pc:spChg>
        <pc:picChg chg="add del">
          <ac:chgData name="Callon Campbell" userId="c0fd8b2c1dc026c3" providerId="LiveId" clId="{713F041E-62C8-48D6-929C-16141A409ACD}" dt="2024-04-19T20:11:00.770" v="622" actId="22"/>
          <ac:picMkLst>
            <pc:docMk/>
            <pc:sldMk cId="3534717341" sldId="1492"/>
            <ac:picMk id="3" creationId="{6916E24B-AB51-EC4B-93F1-46C4291AD1D0}"/>
          </ac:picMkLst>
        </pc:picChg>
        <pc:picChg chg="add mod">
          <ac:chgData name="Callon Campbell" userId="c0fd8b2c1dc026c3" providerId="LiveId" clId="{713F041E-62C8-48D6-929C-16141A409ACD}" dt="2024-04-20T02:04:57.951" v="1572" actId="1076"/>
          <ac:picMkLst>
            <pc:docMk/>
            <pc:sldMk cId="3534717341" sldId="1492"/>
            <ac:picMk id="5" creationId="{7FD62A6D-2F62-A7E2-72D3-8544914C4542}"/>
          </ac:picMkLst>
        </pc:picChg>
        <pc:picChg chg="add mod">
          <ac:chgData name="Callon Campbell" userId="c0fd8b2c1dc026c3" providerId="LiveId" clId="{713F041E-62C8-48D6-929C-16141A409ACD}" dt="2024-04-20T02:05:02.392" v="1573" actId="1076"/>
          <ac:picMkLst>
            <pc:docMk/>
            <pc:sldMk cId="3534717341" sldId="1492"/>
            <ac:picMk id="11" creationId="{A4DA4547-B686-FDE1-72D7-4945634CB574}"/>
          </ac:picMkLst>
        </pc:picChg>
        <pc:picChg chg="add del mod">
          <ac:chgData name="Callon Campbell" userId="c0fd8b2c1dc026c3" providerId="LiveId" clId="{713F041E-62C8-48D6-929C-16141A409ACD}" dt="2024-04-20T02:04:08.095" v="1562" actId="22"/>
          <ac:picMkLst>
            <pc:docMk/>
            <pc:sldMk cId="3534717341" sldId="1492"/>
            <ac:picMk id="13" creationId="{336DD465-F4D5-A65B-A677-07CF82EBD906}"/>
          </ac:picMkLst>
        </pc:picChg>
      </pc:sldChg>
      <pc:sldChg chg="addSp delSp modSp mod setBg modNotesTx">
        <pc:chgData name="Callon Campbell" userId="c0fd8b2c1dc026c3" providerId="LiveId" clId="{713F041E-62C8-48D6-929C-16141A409ACD}" dt="2024-04-20T03:05:48.613" v="3261" actId="6549"/>
        <pc:sldMkLst>
          <pc:docMk/>
          <pc:sldMk cId="2658931169" sldId="1493"/>
        </pc:sldMkLst>
        <pc:spChg chg="add del mod">
          <ac:chgData name="Callon Campbell" userId="c0fd8b2c1dc026c3" providerId="LiveId" clId="{713F041E-62C8-48D6-929C-16141A409ACD}" dt="2024-04-19T20:15:35.155" v="719" actId="478"/>
          <ac:spMkLst>
            <pc:docMk/>
            <pc:sldMk cId="2658931169" sldId="1493"/>
            <ac:spMk id="3" creationId="{D72AB12C-0AA0-600B-6F04-708C0633C5BA}"/>
          </ac:spMkLst>
        </pc:spChg>
        <pc:spChg chg="del">
          <ac:chgData name="Callon Campbell" userId="c0fd8b2c1dc026c3" providerId="LiveId" clId="{713F041E-62C8-48D6-929C-16141A409ACD}" dt="2024-04-19T20:15:31.680" v="718" actId="478"/>
          <ac:spMkLst>
            <pc:docMk/>
            <pc:sldMk cId="2658931169" sldId="1493"/>
            <ac:spMk id="7" creationId="{00000000-0000-0000-0000-000000000000}"/>
          </ac:spMkLst>
        </pc:spChg>
        <pc:spChg chg="add mod">
          <ac:chgData name="Callon Campbell" userId="c0fd8b2c1dc026c3" providerId="LiveId" clId="{713F041E-62C8-48D6-929C-16141A409ACD}" dt="2024-04-19T20:16:53.047" v="735" actId="20577"/>
          <ac:spMkLst>
            <pc:docMk/>
            <pc:sldMk cId="2658931169" sldId="1493"/>
            <ac:spMk id="8" creationId="{29498B12-62A0-B2A5-ECDE-139D1A14C8E2}"/>
          </ac:spMkLst>
        </pc:spChg>
        <pc:picChg chg="add mod">
          <ac:chgData name="Callon Campbell" userId="c0fd8b2c1dc026c3" providerId="LiveId" clId="{713F041E-62C8-48D6-929C-16141A409ACD}" dt="2024-04-19T20:16:43.328" v="728" actId="1076"/>
          <ac:picMkLst>
            <pc:docMk/>
            <pc:sldMk cId="2658931169" sldId="1493"/>
            <ac:picMk id="5" creationId="{834AAE32-66C8-AF83-6DB2-9DEAF0CAFF97}"/>
          </ac:picMkLst>
        </pc:picChg>
      </pc:sldChg>
      <pc:sldChg chg="addSp delSp modSp mod ord setBg modNotesTx">
        <pc:chgData name="Callon Campbell" userId="c0fd8b2c1dc026c3" providerId="LiveId" clId="{713F041E-62C8-48D6-929C-16141A409ACD}" dt="2024-04-20T02:03:24.798" v="1555" actId="20577"/>
        <pc:sldMkLst>
          <pc:docMk/>
          <pc:sldMk cId="901739273" sldId="1494"/>
        </pc:sldMkLst>
        <pc:spChg chg="add mod">
          <ac:chgData name="Callon Campbell" userId="c0fd8b2c1dc026c3" providerId="LiveId" clId="{713F041E-62C8-48D6-929C-16141A409ACD}" dt="2024-04-19T20:13:19.266" v="693" actId="478"/>
          <ac:spMkLst>
            <pc:docMk/>
            <pc:sldMk cId="901739273" sldId="1494"/>
            <ac:spMk id="3" creationId="{C464CAFC-3851-74A3-07C1-439DF594D904}"/>
          </ac:spMkLst>
        </pc:spChg>
        <pc:spChg chg="mod">
          <ac:chgData name="Callon Campbell" userId="c0fd8b2c1dc026c3" providerId="LiveId" clId="{713F041E-62C8-48D6-929C-16141A409ACD}" dt="2024-04-19T20:13:13.441" v="692" actId="20577"/>
          <ac:spMkLst>
            <pc:docMk/>
            <pc:sldMk cId="901739273" sldId="1494"/>
            <ac:spMk id="6" creationId="{00000000-0000-0000-0000-000000000000}"/>
          </ac:spMkLst>
        </pc:spChg>
        <pc:spChg chg="del">
          <ac:chgData name="Callon Campbell" userId="c0fd8b2c1dc026c3" providerId="LiveId" clId="{713F041E-62C8-48D6-929C-16141A409ACD}" dt="2024-04-19T20:13:19.266" v="693" actId="478"/>
          <ac:spMkLst>
            <pc:docMk/>
            <pc:sldMk cId="901739273" sldId="1494"/>
            <ac:spMk id="7" creationId="{00000000-0000-0000-0000-000000000000}"/>
          </ac:spMkLst>
        </pc:spChg>
        <pc:spChg chg="add mod">
          <ac:chgData name="Callon Campbell" userId="c0fd8b2c1dc026c3" providerId="LiveId" clId="{713F041E-62C8-48D6-929C-16141A409ACD}" dt="2024-04-19T20:14:01.140" v="711" actId="1076"/>
          <ac:spMkLst>
            <pc:docMk/>
            <pc:sldMk cId="901739273" sldId="1494"/>
            <ac:spMk id="8" creationId="{8E9113EB-8BB1-8209-5F5C-1E642FAFA006}"/>
          </ac:spMkLst>
        </pc:spChg>
        <pc:picChg chg="add mod">
          <ac:chgData name="Callon Campbell" userId="c0fd8b2c1dc026c3" providerId="LiveId" clId="{713F041E-62C8-48D6-929C-16141A409ACD}" dt="2024-04-19T20:13:24.747" v="696" actId="1076"/>
          <ac:picMkLst>
            <pc:docMk/>
            <pc:sldMk cId="901739273" sldId="1494"/>
            <ac:picMk id="5" creationId="{3BF23518-3041-D5E8-A577-D9F926C0B8AB}"/>
          </ac:picMkLst>
        </pc:picChg>
      </pc:sldChg>
      <pc:sldChg chg="modSp mod modNotesTx">
        <pc:chgData name="Callon Campbell" userId="c0fd8b2c1dc026c3" providerId="LiveId" clId="{713F041E-62C8-48D6-929C-16141A409ACD}" dt="2024-04-20T14:46:53.594" v="3370" actId="20577"/>
        <pc:sldMkLst>
          <pc:docMk/>
          <pc:sldMk cId="462968290" sldId="1496"/>
        </pc:sldMkLst>
        <pc:spChg chg="mod">
          <ac:chgData name="Callon Campbell" userId="c0fd8b2c1dc026c3" providerId="LiveId" clId="{713F041E-62C8-48D6-929C-16141A409ACD}" dt="2024-04-20T14:46:53.594" v="3370" actId="20577"/>
          <ac:spMkLst>
            <pc:docMk/>
            <pc:sldMk cId="462968290" sldId="1496"/>
            <ac:spMk id="7" creationId="{00000000-0000-0000-0000-000000000000}"/>
          </ac:spMkLst>
        </pc:spChg>
      </pc:sldChg>
      <pc:sldChg chg="addSp delSp modSp mod">
        <pc:chgData name="Callon Campbell" userId="c0fd8b2c1dc026c3" providerId="LiveId" clId="{713F041E-62C8-48D6-929C-16141A409ACD}" dt="2024-04-20T02:14:32.754" v="2425" actId="478"/>
        <pc:sldMkLst>
          <pc:docMk/>
          <pc:sldMk cId="4217176790" sldId="10637"/>
        </pc:sldMkLst>
        <pc:picChg chg="add del mod">
          <ac:chgData name="Callon Campbell" userId="c0fd8b2c1dc026c3" providerId="LiveId" clId="{713F041E-62C8-48D6-929C-16141A409ACD}" dt="2024-04-20T02:14:32.754" v="2425" actId="478"/>
          <ac:picMkLst>
            <pc:docMk/>
            <pc:sldMk cId="4217176790" sldId="10637"/>
            <ac:picMk id="2" creationId="{24D3C725-4651-BD6F-97C5-A0C8D0EFFE36}"/>
          </ac:picMkLst>
        </pc:picChg>
      </pc:sldChg>
      <pc:sldChg chg="modSp modNotesTx">
        <pc:chgData name="Callon Campbell" userId="c0fd8b2c1dc026c3" providerId="LiveId" clId="{713F041E-62C8-48D6-929C-16141A409ACD}" dt="2024-04-19T18:47:01.449" v="615" actId="108"/>
        <pc:sldMkLst>
          <pc:docMk/>
          <pc:sldMk cId="654802783" sldId="2147469832"/>
        </pc:sldMkLst>
        <pc:spChg chg="mod">
          <ac:chgData name="Callon Campbell" userId="c0fd8b2c1dc026c3" providerId="LiveId" clId="{713F041E-62C8-48D6-929C-16141A409ACD}" dt="2024-04-19T18:47:01.449" v="615" actId="108"/>
          <ac:spMkLst>
            <pc:docMk/>
            <pc:sldMk cId="654802783" sldId="2147469832"/>
            <ac:spMk id="10" creationId="{31C5ECB5-B64F-5DE4-FE8C-B2C2E179180A}"/>
          </ac:spMkLst>
        </pc:spChg>
      </pc:sldChg>
      <pc:sldChg chg="modSp mod setBg modNotesTx">
        <pc:chgData name="Callon Campbell" userId="c0fd8b2c1dc026c3" providerId="LiveId" clId="{713F041E-62C8-48D6-929C-16141A409ACD}" dt="2024-04-20T02:22:33.934" v="2472" actId="20577"/>
        <pc:sldMkLst>
          <pc:docMk/>
          <pc:sldMk cId="1188791542" sldId="2147469845"/>
        </pc:sldMkLst>
        <pc:spChg chg="mod">
          <ac:chgData name="Callon Campbell" userId="c0fd8b2c1dc026c3" providerId="LiveId" clId="{713F041E-62C8-48D6-929C-16141A409ACD}" dt="2024-04-20T02:22:33.934" v="2472" actId="20577"/>
          <ac:spMkLst>
            <pc:docMk/>
            <pc:sldMk cId="1188791542" sldId="2147469845"/>
            <ac:spMk id="3" creationId="{293616EF-D10E-2CB8-40CA-AD9DAAB287B0}"/>
          </ac:spMkLst>
        </pc:spChg>
      </pc:sldChg>
      <pc:sldChg chg="setBg">
        <pc:chgData name="Callon Campbell" userId="c0fd8b2c1dc026c3" providerId="LiveId" clId="{713F041E-62C8-48D6-929C-16141A409ACD}" dt="2024-04-20T02:17:38.952" v="2429"/>
        <pc:sldMkLst>
          <pc:docMk/>
          <pc:sldMk cId="1845617123" sldId="2147479657"/>
        </pc:sldMkLst>
      </pc:sldChg>
      <pc:sldChg chg="modSp mod setBg modNotesTx">
        <pc:chgData name="Callon Campbell" userId="c0fd8b2c1dc026c3" providerId="LiveId" clId="{713F041E-62C8-48D6-929C-16141A409ACD}" dt="2024-04-20T02:24:50.414" v="2512" actId="20577"/>
        <pc:sldMkLst>
          <pc:docMk/>
          <pc:sldMk cId="1261199086" sldId="2147479658"/>
        </pc:sldMkLst>
        <pc:spChg chg="mod">
          <ac:chgData name="Callon Campbell" userId="c0fd8b2c1dc026c3" providerId="LiveId" clId="{713F041E-62C8-48D6-929C-16141A409ACD}" dt="2024-04-20T02:23:30.116" v="2473" actId="14100"/>
          <ac:spMkLst>
            <pc:docMk/>
            <pc:sldMk cId="1261199086" sldId="2147479658"/>
            <ac:spMk id="3" creationId="{CD3A69AD-FE53-F450-7A93-B9A2C65DF419}"/>
          </ac:spMkLst>
        </pc:spChg>
        <pc:picChg chg="mod">
          <ac:chgData name="Callon Campbell" userId="c0fd8b2c1dc026c3" providerId="LiveId" clId="{713F041E-62C8-48D6-929C-16141A409ACD}" dt="2024-04-20T02:18:22.194" v="2434" actId="1076"/>
          <ac:picMkLst>
            <pc:docMk/>
            <pc:sldMk cId="1261199086" sldId="2147479658"/>
            <ac:picMk id="4" creationId="{B79A9244-D089-63AB-8A3D-4B9ECE6D252D}"/>
          </ac:picMkLst>
        </pc:picChg>
      </pc:sldChg>
      <pc:sldChg chg="modNotesTx">
        <pc:chgData name="Callon Campbell" userId="c0fd8b2c1dc026c3" providerId="LiveId" clId="{713F041E-62C8-48D6-929C-16141A409ACD}" dt="2024-04-19T03:13:09.289" v="6" actId="6549"/>
        <pc:sldMkLst>
          <pc:docMk/>
          <pc:sldMk cId="2587379968" sldId="2147481460"/>
        </pc:sldMkLst>
      </pc:sldChg>
      <pc:sldChg chg="mod ord modShow">
        <pc:chgData name="Callon Campbell" userId="c0fd8b2c1dc026c3" providerId="LiveId" clId="{713F041E-62C8-48D6-929C-16141A409ACD}" dt="2024-04-20T02:51:52.881" v="2910" actId="729"/>
        <pc:sldMkLst>
          <pc:docMk/>
          <pc:sldMk cId="841208225" sldId="2147481463"/>
        </pc:sldMkLst>
      </pc:sldChg>
      <pc:sldChg chg="modNotesTx">
        <pc:chgData name="Callon Campbell" userId="c0fd8b2c1dc026c3" providerId="LiveId" clId="{713F041E-62C8-48D6-929C-16141A409ACD}" dt="2024-04-19T03:12:42.466" v="5"/>
        <pc:sldMkLst>
          <pc:docMk/>
          <pc:sldMk cId="800358885" sldId="2147481470"/>
        </pc:sldMkLst>
      </pc:sldChg>
      <pc:sldChg chg="setBg">
        <pc:chgData name="Callon Campbell" userId="c0fd8b2c1dc026c3" providerId="LiveId" clId="{713F041E-62C8-48D6-929C-16141A409ACD}" dt="2024-04-20T02:17:23.588" v="2427"/>
        <pc:sldMkLst>
          <pc:docMk/>
          <pc:sldMk cId="459046073" sldId="2147481482"/>
        </pc:sldMkLst>
      </pc:sldChg>
      <pc:sldChg chg="addSp delSp modSp mod modNotesTx">
        <pc:chgData name="Callon Campbell" userId="c0fd8b2c1dc026c3" providerId="LiveId" clId="{713F041E-62C8-48D6-929C-16141A409ACD}" dt="2024-04-20T02:42:17.208" v="2756" actId="6549"/>
        <pc:sldMkLst>
          <pc:docMk/>
          <pc:sldMk cId="1136360851" sldId="2147481483"/>
        </pc:sldMkLst>
        <pc:spChg chg="add del mod">
          <ac:chgData name="Callon Campbell" userId="c0fd8b2c1dc026c3" providerId="LiveId" clId="{713F041E-62C8-48D6-929C-16141A409ACD}" dt="2024-04-20T01:58:45.521" v="1149" actId="478"/>
          <ac:spMkLst>
            <pc:docMk/>
            <pc:sldMk cId="1136360851" sldId="2147481483"/>
            <ac:spMk id="3" creationId="{2339B945-4AF5-41F4-8778-EAE904F61217}"/>
          </ac:spMkLst>
        </pc:spChg>
      </pc:sldChg>
      <pc:sldChg chg="setBg modNotesTx">
        <pc:chgData name="Callon Campbell" userId="c0fd8b2c1dc026c3" providerId="LiveId" clId="{713F041E-62C8-48D6-929C-16141A409ACD}" dt="2024-04-20T02:17:43.780" v="2430"/>
        <pc:sldMkLst>
          <pc:docMk/>
          <pc:sldMk cId="1612333968" sldId="2147481485"/>
        </pc:sldMkLst>
      </pc:sldChg>
      <pc:sldChg chg="del">
        <pc:chgData name="Callon Campbell" userId="c0fd8b2c1dc026c3" providerId="LiveId" clId="{713F041E-62C8-48D6-929C-16141A409ACD}" dt="2024-04-20T02:25:55.801" v="2514" actId="2696"/>
        <pc:sldMkLst>
          <pc:docMk/>
          <pc:sldMk cId="3055653460" sldId="2147481486"/>
        </pc:sldMkLst>
      </pc:sldChg>
      <pc:sldChg chg="addSp modSp mod ord">
        <pc:chgData name="Callon Campbell" userId="c0fd8b2c1dc026c3" providerId="LiveId" clId="{713F041E-62C8-48D6-929C-16141A409ACD}" dt="2024-04-20T03:02:53.776" v="3243" actId="20577"/>
        <pc:sldMkLst>
          <pc:docMk/>
          <pc:sldMk cId="923232667" sldId="2147481490"/>
        </pc:sldMkLst>
        <pc:spChg chg="mod">
          <ac:chgData name="Callon Campbell" userId="c0fd8b2c1dc026c3" providerId="LiveId" clId="{713F041E-62C8-48D6-929C-16141A409ACD}" dt="2024-04-20T02:26:48.825" v="2531" actId="20577"/>
          <ac:spMkLst>
            <pc:docMk/>
            <pc:sldMk cId="923232667" sldId="2147481490"/>
            <ac:spMk id="2" creationId="{89A476E0-DBED-7EA7-EF57-3BDB302D4AB5}"/>
          </ac:spMkLst>
        </pc:spChg>
        <pc:spChg chg="mod">
          <ac:chgData name="Callon Campbell" userId="c0fd8b2c1dc026c3" providerId="LiveId" clId="{713F041E-62C8-48D6-929C-16141A409ACD}" dt="2024-04-20T03:02:53.776" v="3243" actId="20577"/>
          <ac:spMkLst>
            <pc:docMk/>
            <pc:sldMk cId="923232667" sldId="2147481490"/>
            <ac:spMk id="7" creationId="{BDEC3523-E966-6ECA-F8D4-1ABEFB05F5C7}"/>
          </ac:spMkLst>
        </pc:spChg>
        <pc:picChg chg="add mod">
          <ac:chgData name="Callon Campbell" userId="c0fd8b2c1dc026c3" providerId="LiveId" clId="{713F041E-62C8-48D6-929C-16141A409ACD}" dt="2024-04-20T03:02:22.229" v="3236" actId="1076"/>
          <ac:picMkLst>
            <pc:docMk/>
            <pc:sldMk cId="923232667" sldId="2147481490"/>
            <ac:picMk id="4" creationId="{43E967AB-101B-DF86-9E46-3C6074B2BB1C}"/>
          </ac:picMkLst>
        </pc:picChg>
        <pc:picChg chg="mod">
          <ac:chgData name="Callon Campbell" userId="c0fd8b2c1dc026c3" providerId="LiveId" clId="{713F041E-62C8-48D6-929C-16141A409ACD}" dt="2024-04-20T03:02:19.616" v="3235" actId="1076"/>
          <ac:picMkLst>
            <pc:docMk/>
            <pc:sldMk cId="923232667" sldId="2147481490"/>
            <ac:picMk id="15" creationId="{CC42C4C1-64E1-D3DC-9A96-134B7905247B}"/>
          </ac:picMkLst>
        </pc:picChg>
      </pc:sldChg>
      <pc:sldChg chg="add modNotesTx">
        <pc:chgData name="Callon Campbell" userId="c0fd8b2c1dc026c3" providerId="LiveId" clId="{713F041E-62C8-48D6-929C-16141A409ACD}" dt="2024-04-19T03:12:00.513" v="3"/>
        <pc:sldMkLst>
          <pc:docMk/>
          <pc:sldMk cId="2303650582" sldId="2147481491"/>
        </pc:sldMkLst>
      </pc:sldChg>
      <pc:sldChg chg="modSp new mod ord modShow modNotesTx">
        <pc:chgData name="Callon Campbell" userId="c0fd8b2c1dc026c3" providerId="LiveId" clId="{713F041E-62C8-48D6-929C-16141A409ACD}" dt="2024-04-20T02:19:49.383" v="2444" actId="729"/>
        <pc:sldMkLst>
          <pc:docMk/>
          <pc:sldMk cId="292712024" sldId="2147481492"/>
        </pc:sldMkLst>
        <pc:spChg chg="mod">
          <ac:chgData name="Callon Campbell" userId="c0fd8b2c1dc026c3" providerId="LiveId" clId="{713F041E-62C8-48D6-929C-16141A409ACD}" dt="2024-04-20T02:19:34.409" v="2438" actId="20577"/>
          <ac:spMkLst>
            <pc:docMk/>
            <pc:sldMk cId="292712024" sldId="2147481492"/>
            <ac:spMk id="2" creationId="{6FC26080-BA9B-38BC-A7BB-F674C099060D}"/>
          </ac:spMkLst>
        </pc:spChg>
        <pc:spChg chg="mod">
          <ac:chgData name="Callon Campbell" userId="c0fd8b2c1dc026c3" providerId="LiveId" clId="{713F041E-62C8-48D6-929C-16141A409ACD}" dt="2024-04-20T02:19:27.712" v="2435" actId="108"/>
          <ac:spMkLst>
            <pc:docMk/>
            <pc:sldMk cId="292712024" sldId="2147481492"/>
            <ac:spMk id="3" creationId="{4429B194-EEA1-D64B-0A20-AAAF3E4359D9}"/>
          </ac:spMkLst>
        </pc:spChg>
      </pc:sldChg>
      <pc:sldChg chg="modSp new del mod ord modShow">
        <pc:chgData name="Callon Campbell" userId="c0fd8b2c1dc026c3" providerId="LiveId" clId="{713F041E-62C8-48D6-929C-16141A409ACD}" dt="2024-04-20T02:25:01.708" v="2513" actId="2696"/>
        <pc:sldMkLst>
          <pc:docMk/>
          <pc:sldMk cId="2557402266" sldId="2147481493"/>
        </pc:sldMkLst>
        <pc:spChg chg="mod">
          <ac:chgData name="Callon Campbell" userId="c0fd8b2c1dc026c3" providerId="LiveId" clId="{713F041E-62C8-48D6-929C-16141A409ACD}" dt="2024-04-19T16:59:26.923" v="566" actId="1076"/>
          <ac:spMkLst>
            <pc:docMk/>
            <pc:sldMk cId="2557402266" sldId="2147481493"/>
            <ac:spMk id="2" creationId="{3B32792C-1119-8DE5-4FF6-613B869B08A7}"/>
          </ac:spMkLst>
        </pc:spChg>
        <pc:spChg chg="mod">
          <ac:chgData name="Callon Campbell" userId="c0fd8b2c1dc026c3" providerId="LiveId" clId="{713F041E-62C8-48D6-929C-16141A409ACD}" dt="2024-04-20T02:20:00.083" v="2445" actId="108"/>
          <ac:spMkLst>
            <pc:docMk/>
            <pc:sldMk cId="2557402266" sldId="2147481493"/>
            <ac:spMk id="3" creationId="{6D39DF6A-17A3-0F36-2AD0-987276278951}"/>
          </ac:spMkLst>
        </pc:spChg>
      </pc:sldChg>
      <pc:sldChg chg="addSp delSp new mod modClrScheme modShow chgLayout">
        <pc:chgData name="Callon Campbell" userId="c0fd8b2c1dc026c3" providerId="LiveId" clId="{713F041E-62C8-48D6-929C-16141A409ACD}" dt="2024-04-20T14:24:09.067" v="3292" actId="729"/>
        <pc:sldMkLst>
          <pc:docMk/>
          <pc:sldMk cId="2533000605" sldId="2147481494"/>
        </pc:sldMkLst>
        <pc:spChg chg="del">
          <ac:chgData name="Callon Campbell" userId="c0fd8b2c1dc026c3" providerId="LiveId" clId="{713F041E-62C8-48D6-929C-16141A409ACD}" dt="2024-04-19T18:13:55.571" v="570" actId="700"/>
          <ac:spMkLst>
            <pc:docMk/>
            <pc:sldMk cId="2533000605" sldId="2147481494"/>
            <ac:spMk id="2" creationId="{9FECD735-6F9B-8E54-BC7A-BB7277869DF4}"/>
          </ac:spMkLst>
        </pc:spChg>
        <pc:spChg chg="del">
          <ac:chgData name="Callon Campbell" userId="c0fd8b2c1dc026c3" providerId="LiveId" clId="{713F041E-62C8-48D6-929C-16141A409ACD}" dt="2024-04-19T18:13:55.571" v="570" actId="700"/>
          <ac:spMkLst>
            <pc:docMk/>
            <pc:sldMk cId="2533000605" sldId="2147481494"/>
            <ac:spMk id="3" creationId="{7CDB6989-D321-6DA8-448E-F2981128F6F8}"/>
          </ac:spMkLst>
        </pc:spChg>
        <pc:picChg chg="add">
          <ac:chgData name="Callon Campbell" userId="c0fd8b2c1dc026c3" providerId="LiveId" clId="{713F041E-62C8-48D6-929C-16141A409ACD}" dt="2024-04-19T18:13:57.741" v="571" actId="22"/>
          <ac:picMkLst>
            <pc:docMk/>
            <pc:sldMk cId="2533000605" sldId="2147481494"/>
            <ac:picMk id="5" creationId="{9DC14938-F653-D515-3006-5293549D622F}"/>
          </ac:picMkLst>
        </pc:picChg>
      </pc:sldChg>
      <pc:sldChg chg="addSp new mod modShow">
        <pc:chgData name="Callon Campbell" userId="c0fd8b2c1dc026c3" providerId="LiveId" clId="{713F041E-62C8-48D6-929C-16141A409ACD}" dt="2024-04-20T14:24:09.067" v="3292" actId="729"/>
        <pc:sldMkLst>
          <pc:docMk/>
          <pc:sldMk cId="864105156" sldId="2147481495"/>
        </pc:sldMkLst>
        <pc:picChg chg="add">
          <ac:chgData name="Callon Campbell" userId="c0fd8b2c1dc026c3" providerId="LiveId" clId="{713F041E-62C8-48D6-929C-16141A409ACD}" dt="2024-04-19T18:14:42.729" v="573" actId="22"/>
          <ac:picMkLst>
            <pc:docMk/>
            <pc:sldMk cId="864105156" sldId="2147481495"/>
            <ac:picMk id="3" creationId="{C4041100-07C0-EDF7-1424-0F7D1ACF63B7}"/>
          </ac:picMkLst>
        </pc:picChg>
      </pc:sldChg>
      <pc:sldChg chg="addSp new mod modShow">
        <pc:chgData name="Callon Campbell" userId="c0fd8b2c1dc026c3" providerId="LiveId" clId="{713F041E-62C8-48D6-929C-16141A409ACD}" dt="2024-04-20T14:24:09.067" v="3292" actId="729"/>
        <pc:sldMkLst>
          <pc:docMk/>
          <pc:sldMk cId="1362800614" sldId="2147481496"/>
        </pc:sldMkLst>
        <pc:picChg chg="add">
          <ac:chgData name="Callon Campbell" userId="c0fd8b2c1dc026c3" providerId="LiveId" clId="{713F041E-62C8-48D6-929C-16141A409ACD}" dt="2024-04-19T18:14:59.583" v="575" actId="22"/>
          <ac:picMkLst>
            <pc:docMk/>
            <pc:sldMk cId="1362800614" sldId="2147481496"/>
            <ac:picMk id="3" creationId="{986544AB-D688-5B83-3367-0048485D92E6}"/>
          </ac:picMkLst>
        </pc:picChg>
      </pc:sldChg>
      <pc:sldChg chg="addSp new mod modShow">
        <pc:chgData name="Callon Campbell" userId="c0fd8b2c1dc026c3" providerId="LiveId" clId="{713F041E-62C8-48D6-929C-16141A409ACD}" dt="2024-04-20T14:24:09.067" v="3292" actId="729"/>
        <pc:sldMkLst>
          <pc:docMk/>
          <pc:sldMk cId="3267506046" sldId="2147481497"/>
        </pc:sldMkLst>
        <pc:picChg chg="add">
          <ac:chgData name="Callon Campbell" userId="c0fd8b2c1dc026c3" providerId="LiveId" clId="{713F041E-62C8-48D6-929C-16141A409ACD}" dt="2024-04-19T18:17:56.581" v="577" actId="22"/>
          <ac:picMkLst>
            <pc:docMk/>
            <pc:sldMk cId="3267506046" sldId="2147481497"/>
            <ac:picMk id="3" creationId="{B543260A-C1D1-F0F7-F3CB-31428249C876}"/>
          </ac:picMkLst>
        </pc:picChg>
      </pc:sldChg>
      <pc:sldChg chg="addSp modSp new mod modClrScheme modShow chgLayout">
        <pc:chgData name="Callon Campbell" userId="c0fd8b2c1dc026c3" providerId="LiveId" clId="{713F041E-62C8-48D6-929C-16141A409ACD}" dt="2024-04-20T14:24:09.067" v="3292" actId="729"/>
        <pc:sldMkLst>
          <pc:docMk/>
          <pc:sldMk cId="2442006802" sldId="2147481498"/>
        </pc:sldMkLst>
        <pc:spChg chg="add mod">
          <ac:chgData name="Callon Campbell" userId="c0fd8b2c1dc026c3" providerId="LiveId" clId="{713F041E-62C8-48D6-929C-16141A409ACD}" dt="2024-04-19T18:26:41.034" v="605" actId="20577"/>
          <ac:spMkLst>
            <pc:docMk/>
            <pc:sldMk cId="2442006802" sldId="2147481498"/>
            <ac:spMk id="2" creationId="{C26A36B0-0377-1AB7-B753-8A88D5C25E17}"/>
          </ac:spMkLst>
        </pc:spChg>
        <pc:spChg chg="add mod">
          <ac:chgData name="Callon Campbell" userId="c0fd8b2c1dc026c3" providerId="LiveId" clId="{713F041E-62C8-48D6-929C-16141A409ACD}" dt="2024-04-19T18:26:34.118" v="600" actId="255"/>
          <ac:spMkLst>
            <pc:docMk/>
            <pc:sldMk cId="2442006802" sldId="2147481498"/>
            <ac:spMk id="3" creationId="{ED5D8B0E-EA48-33CC-C546-17D4B78604C1}"/>
          </ac:spMkLst>
        </pc:spChg>
      </pc:sldChg>
      <pc:sldChg chg="addSp delSp modSp new mod modClrScheme modShow chgLayout">
        <pc:chgData name="Callon Campbell" userId="c0fd8b2c1dc026c3" providerId="LiveId" clId="{713F041E-62C8-48D6-929C-16141A409ACD}" dt="2024-04-20T14:24:09.067" v="3292" actId="729"/>
        <pc:sldMkLst>
          <pc:docMk/>
          <pc:sldMk cId="4087649476" sldId="2147481499"/>
        </pc:sldMkLst>
        <pc:spChg chg="del">
          <ac:chgData name="Callon Campbell" userId="c0fd8b2c1dc026c3" providerId="LiveId" clId="{713F041E-62C8-48D6-929C-16141A409ACD}" dt="2024-04-19T18:42:13.513" v="608" actId="700"/>
          <ac:spMkLst>
            <pc:docMk/>
            <pc:sldMk cId="4087649476" sldId="2147481499"/>
            <ac:spMk id="2" creationId="{8B832862-CD03-7280-D870-F321ECE2B068}"/>
          </ac:spMkLst>
        </pc:spChg>
        <pc:spChg chg="del">
          <ac:chgData name="Callon Campbell" userId="c0fd8b2c1dc026c3" providerId="LiveId" clId="{713F041E-62C8-48D6-929C-16141A409ACD}" dt="2024-04-19T18:42:13.513" v="608" actId="700"/>
          <ac:spMkLst>
            <pc:docMk/>
            <pc:sldMk cId="4087649476" sldId="2147481499"/>
            <ac:spMk id="3" creationId="{1B365110-ABB2-99EA-6F52-54687D81EB1D}"/>
          </ac:spMkLst>
        </pc:spChg>
        <pc:picChg chg="add mod">
          <ac:chgData name="Callon Campbell" userId="c0fd8b2c1dc026c3" providerId="LiveId" clId="{713F041E-62C8-48D6-929C-16141A409ACD}" dt="2024-04-19T18:44:52.707" v="614" actId="1076"/>
          <ac:picMkLst>
            <pc:docMk/>
            <pc:sldMk cId="4087649476" sldId="2147481499"/>
            <ac:picMk id="5" creationId="{3E91A2D9-E965-0D56-6334-8BA2AB7C13E7}"/>
          </ac:picMkLst>
        </pc:picChg>
        <pc:picChg chg="add mod">
          <ac:chgData name="Callon Campbell" userId="c0fd8b2c1dc026c3" providerId="LiveId" clId="{713F041E-62C8-48D6-929C-16141A409ACD}" dt="2024-04-19T18:44:51.066" v="613" actId="1076"/>
          <ac:picMkLst>
            <pc:docMk/>
            <pc:sldMk cId="4087649476" sldId="2147481499"/>
            <ac:picMk id="7" creationId="{FC26D842-93C9-930C-F6EC-A200EFF8347F}"/>
          </ac:picMkLst>
        </pc:picChg>
      </pc:sldChg>
      <pc:sldChg chg="addSp delSp modSp add mod setBg modClrScheme chgLayout modNotesTx">
        <pc:chgData name="Callon Campbell" userId="c0fd8b2c1dc026c3" providerId="LiveId" clId="{713F041E-62C8-48D6-929C-16141A409ACD}" dt="2024-04-20T03:07:34.714" v="3271"/>
        <pc:sldMkLst>
          <pc:docMk/>
          <pc:sldMk cId="3202473448" sldId="2147481500"/>
        </pc:sldMkLst>
        <pc:spChg chg="add del mod">
          <ac:chgData name="Callon Campbell" userId="c0fd8b2c1dc026c3" providerId="LiveId" clId="{713F041E-62C8-48D6-929C-16141A409ACD}" dt="2024-04-19T20:17:02.244" v="737" actId="478"/>
          <ac:spMkLst>
            <pc:docMk/>
            <pc:sldMk cId="3202473448" sldId="2147481500"/>
            <ac:spMk id="3" creationId="{8F43CB2D-2300-42C3-AE1E-24E205EDED47}"/>
          </ac:spMkLst>
        </pc:spChg>
        <pc:spChg chg="del">
          <ac:chgData name="Callon Campbell" userId="c0fd8b2c1dc026c3" providerId="LiveId" clId="{713F041E-62C8-48D6-929C-16141A409ACD}" dt="2024-04-19T20:20:41.024" v="750" actId="478"/>
          <ac:spMkLst>
            <pc:docMk/>
            <pc:sldMk cId="3202473448" sldId="2147481500"/>
            <ac:spMk id="6" creationId="{00000000-0000-0000-0000-000000000000}"/>
          </ac:spMkLst>
        </pc:spChg>
        <pc:spChg chg="del">
          <ac:chgData name="Callon Campbell" userId="c0fd8b2c1dc026c3" providerId="LiveId" clId="{713F041E-62C8-48D6-929C-16141A409ACD}" dt="2024-04-19T20:17:00.315" v="736" actId="478"/>
          <ac:spMkLst>
            <pc:docMk/>
            <pc:sldMk cId="3202473448" sldId="2147481500"/>
            <ac:spMk id="7" creationId="{00000000-0000-0000-0000-000000000000}"/>
          </ac:spMkLst>
        </pc:spChg>
        <pc:spChg chg="add del mod">
          <ac:chgData name="Callon Campbell" userId="c0fd8b2c1dc026c3" providerId="LiveId" clId="{713F041E-62C8-48D6-929C-16141A409ACD}" dt="2024-04-19T20:20:48.869" v="751" actId="478"/>
          <ac:spMkLst>
            <pc:docMk/>
            <pc:sldMk cId="3202473448" sldId="2147481500"/>
            <ac:spMk id="9" creationId="{71AE09BA-3131-750B-5966-5E108E372D4C}"/>
          </ac:spMkLst>
        </pc:spChg>
        <pc:picChg chg="add mod">
          <ac:chgData name="Callon Campbell" userId="c0fd8b2c1dc026c3" providerId="LiveId" clId="{713F041E-62C8-48D6-929C-16141A409ACD}" dt="2024-04-19T20:21:48.009" v="767" actId="1076"/>
          <ac:picMkLst>
            <pc:docMk/>
            <pc:sldMk cId="3202473448" sldId="2147481500"/>
            <ac:picMk id="5" creationId="{F4657247-8B97-DCBE-F230-A8B7230CC07D}"/>
          </ac:picMkLst>
        </pc:picChg>
      </pc:sldChg>
      <pc:sldChg chg="addSp delSp modSp new mod modClrScheme chgLayout modNotesTx">
        <pc:chgData name="Callon Campbell" userId="c0fd8b2c1dc026c3" providerId="LiveId" clId="{713F041E-62C8-48D6-929C-16141A409ACD}" dt="2024-04-20T15:20:00.177" v="3378" actId="6549"/>
        <pc:sldMkLst>
          <pc:docMk/>
          <pc:sldMk cId="2027272108" sldId="2147481501"/>
        </pc:sldMkLst>
        <pc:spChg chg="del">
          <ac:chgData name="Callon Campbell" userId="c0fd8b2c1dc026c3" providerId="LiveId" clId="{713F041E-62C8-48D6-929C-16141A409ACD}" dt="2024-04-19T20:18:37.133" v="743" actId="478"/>
          <ac:spMkLst>
            <pc:docMk/>
            <pc:sldMk cId="2027272108" sldId="2147481501"/>
            <ac:spMk id="2" creationId="{D41B73A2-1FF3-3907-36A3-DF60A9706F65}"/>
          </ac:spMkLst>
        </pc:spChg>
        <pc:spChg chg="del">
          <ac:chgData name="Callon Campbell" userId="c0fd8b2c1dc026c3" providerId="LiveId" clId="{713F041E-62C8-48D6-929C-16141A409ACD}" dt="2024-04-19T20:19:07.425" v="748" actId="26606"/>
          <ac:spMkLst>
            <pc:docMk/>
            <pc:sldMk cId="2027272108" sldId="2147481501"/>
            <ac:spMk id="3" creationId="{24552D1B-8E49-58EE-CBF2-26ED88D15E8A}"/>
          </ac:spMkLst>
        </pc:spChg>
        <pc:spChg chg="add ord">
          <ac:chgData name="Callon Campbell" userId="c0fd8b2c1dc026c3" providerId="LiveId" clId="{713F041E-62C8-48D6-929C-16141A409ACD}" dt="2024-04-19T20:19:07.425" v="748" actId="26606"/>
          <ac:spMkLst>
            <pc:docMk/>
            <pc:sldMk cId="2027272108" sldId="2147481501"/>
            <ac:spMk id="4" creationId="{8D9383D5-512C-A198-1926-B147241CD299}"/>
          </ac:spMkLst>
        </pc:spChg>
        <pc:picChg chg="add mod">
          <ac:chgData name="Callon Campbell" userId="c0fd8b2c1dc026c3" providerId="LiveId" clId="{713F041E-62C8-48D6-929C-16141A409ACD}" dt="2024-04-19T20:19:07.425" v="748" actId="26606"/>
          <ac:picMkLst>
            <pc:docMk/>
            <pc:sldMk cId="2027272108" sldId="2147481501"/>
            <ac:picMk id="6" creationId="{1C6D0182-B09F-8A27-9937-E3B0B4538295}"/>
          </ac:picMkLst>
        </pc:picChg>
      </pc:sldChg>
      <pc:sldChg chg="addSp new mod modShow">
        <pc:chgData name="Callon Campbell" userId="c0fd8b2c1dc026c3" providerId="LiveId" clId="{713F041E-62C8-48D6-929C-16141A409ACD}" dt="2024-04-20T14:24:09.067" v="3292" actId="729"/>
        <pc:sldMkLst>
          <pc:docMk/>
          <pc:sldMk cId="3192847200" sldId="2147481502"/>
        </pc:sldMkLst>
        <pc:picChg chg="add">
          <ac:chgData name="Callon Campbell" userId="c0fd8b2c1dc026c3" providerId="LiveId" clId="{713F041E-62C8-48D6-929C-16141A409ACD}" dt="2024-04-20T02:40:21.113" v="2746" actId="22"/>
          <ac:picMkLst>
            <pc:docMk/>
            <pc:sldMk cId="3192847200" sldId="2147481502"/>
            <ac:picMk id="3" creationId="{88E0F3CE-634F-FF56-94ED-398331FD380C}"/>
          </ac:picMkLst>
        </pc:picChg>
      </pc:sldChg>
      <pc:sldChg chg="addSp new mod ord modShow">
        <pc:chgData name="Callon Campbell" userId="c0fd8b2c1dc026c3" providerId="LiveId" clId="{713F041E-62C8-48D6-929C-16141A409ACD}" dt="2024-04-20T14:35:51.086" v="3298"/>
        <pc:sldMkLst>
          <pc:docMk/>
          <pc:sldMk cId="2338923359" sldId="2147481503"/>
        </pc:sldMkLst>
        <pc:picChg chg="add">
          <ac:chgData name="Callon Campbell" userId="c0fd8b2c1dc026c3" providerId="LiveId" clId="{713F041E-62C8-48D6-929C-16141A409ACD}" dt="2024-04-20T02:40:59.262" v="2748" actId="22"/>
          <ac:picMkLst>
            <pc:docMk/>
            <pc:sldMk cId="2338923359" sldId="2147481503"/>
            <ac:picMk id="3" creationId="{D8D51BE5-00EF-5C70-4968-EBC6636F7556}"/>
          </ac:picMkLst>
        </pc:picChg>
      </pc:sldChg>
      <pc:sldChg chg="modSp new mod ord modNotesTx">
        <pc:chgData name="Callon Campbell" userId="c0fd8b2c1dc026c3" providerId="LiveId" clId="{713F041E-62C8-48D6-929C-16141A409ACD}" dt="2024-04-20T03:03:34.745" v="3245"/>
        <pc:sldMkLst>
          <pc:docMk/>
          <pc:sldMk cId="2055527596" sldId="2147481504"/>
        </pc:sldMkLst>
        <pc:spChg chg="mod">
          <ac:chgData name="Callon Campbell" userId="c0fd8b2c1dc026c3" providerId="LiveId" clId="{713F041E-62C8-48D6-929C-16141A409ACD}" dt="2024-04-20T02:50:38.083" v="2894" actId="108"/>
          <ac:spMkLst>
            <pc:docMk/>
            <pc:sldMk cId="2055527596" sldId="2147481504"/>
            <ac:spMk id="2" creationId="{AE8D32B4-F56F-19A5-3CBB-050A1686A4DA}"/>
          </ac:spMkLst>
        </pc:spChg>
        <pc:spChg chg="mod">
          <ac:chgData name="Callon Campbell" userId="c0fd8b2c1dc026c3" providerId="LiveId" clId="{713F041E-62C8-48D6-929C-16141A409ACD}" dt="2024-04-20T02:58:16.576" v="3222" actId="5793"/>
          <ac:spMkLst>
            <pc:docMk/>
            <pc:sldMk cId="2055527596" sldId="2147481504"/>
            <ac:spMk id="3" creationId="{E9FBBA33-9F75-A16D-C177-66051C5C3524}"/>
          </ac:spMkLst>
        </pc:spChg>
      </pc:sldChg>
      <pc:sldChg chg="modSp new del mod ord">
        <pc:chgData name="Callon Campbell" userId="c0fd8b2c1dc026c3" providerId="LiveId" clId="{713F041E-62C8-48D6-929C-16141A409ACD}" dt="2024-04-20T02:49:11.173" v="2841" actId="47"/>
        <pc:sldMkLst>
          <pc:docMk/>
          <pc:sldMk cId="2469883015" sldId="2147481504"/>
        </pc:sldMkLst>
        <pc:spChg chg="mod">
          <ac:chgData name="Callon Campbell" userId="c0fd8b2c1dc026c3" providerId="LiveId" clId="{713F041E-62C8-48D6-929C-16141A409ACD}" dt="2024-04-20T02:43:10.173" v="2840" actId="20577"/>
          <ac:spMkLst>
            <pc:docMk/>
            <pc:sldMk cId="2469883015" sldId="2147481504"/>
            <ac:spMk id="2" creationId="{9C7E67B1-C6A9-3C92-2DEB-9F643FD5028D}"/>
          </ac:spMkLst>
        </pc:spChg>
        <pc:spChg chg="mod">
          <ac:chgData name="Callon Campbell" userId="c0fd8b2c1dc026c3" providerId="LiveId" clId="{713F041E-62C8-48D6-929C-16141A409ACD}" dt="2024-04-20T02:42:32.566" v="2781" actId="20577"/>
          <ac:spMkLst>
            <pc:docMk/>
            <pc:sldMk cId="2469883015" sldId="2147481504"/>
            <ac:spMk id="3" creationId="{0F83D1B6-D3C7-C76F-C3D5-262695A1C415}"/>
          </ac:spMkLst>
        </pc:spChg>
      </pc:sldChg>
      <pc:sldChg chg="addSp new mod ord">
        <pc:chgData name="Callon Campbell" userId="c0fd8b2c1dc026c3" providerId="LiveId" clId="{713F041E-62C8-48D6-929C-16141A409ACD}" dt="2024-04-20T14:35:39.019" v="3296" actId="22"/>
        <pc:sldMkLst>
          <pc:docMk/>
          <pc:sldMk cId="4185951088" sldId="2147481505"/>
        </pc:sldMkLst>
        <pc:picChg chg="add">
          <ac:chgData name="Callon Campbell" userId="c0fd8b2c1dc026c3" providerId="LiveId" clId="{713F041E-62C8-48D6-929C-16141A409ACD}" dt="2024-04-20T14:35:39.019" v="3296" actId="22"/>
          <ac:picMkLst>
            <pc:docMk/>
            <pc:sldMk cId="4185951088" sldId="2147481505"/>
            <ac:picMk id="3" creationId="{EB95635D-D87A-3EE2-5C4E-1FBA369D63EE}"/>
          </ac:picMkLst>
        </pc:picChg>
      </pc:sldChg>
      <pc:sldChg chg="addSp new mod ord">
        <pc:chgData name="Callon Campbell" userId="c0fd8b2c1dc026c3" providerId="LiveId" clId="{713F041E-62C8-48D6-929C-16141A409ACD}" dt="2024-04-20T14:36:59.812" v="3302"/>
        <pc:sldMkLst>
          <pc:docMk/>
          <pc:sldMk cId="3788816323" sldId="2147481506"/>
        </pc:sldMkLst>
        <pc:picChg chg="add">
          <ac:chgData name="Callon Campbell" userId="c0fd8b2c1dc026c3" providerId="LiveId" clId="{713F041E-62C8-48D6-929C-16141A409ACD}" dt="2024-04-20T14:36:55.802" v="3300" actId="22"/>
          <ac:picMkLst>
            <pc:docMk/>
            <pc:sldMk cId="3788816323" sldId="2147481506"/>
            <ac:picMk id="3" creationId="{570D39BA-5DCA-B02A-57D2-608DCFB0DC5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3DE5AA-862B-4991-80E0-705BC4BD9186}" type="doc">
      <dgm:prSet loTypeId="urn:microsoft.com/office/officeart/2005/8/layout/chevron1" loCatId="process" qsTypeId="urn:microsoft.com/office/officeart/2005/8/quickstyle/simple1" qsCatId="simple" csTypeId="urn:microsoft.com/office/officeart/2005/8/colors/accent0_3" csCatId="mainScheme" phldr="1"/>
      <dgm:spPr/>
    </dgm:pt>
    <dgm:pt modelId="{2F3B7DEB-3636-49CF-9E56-1C140181ED8E}">
      <dgm:prSet phldrT="[Text]" custT="1"/>
      <dgm:spPr>
        <a:solidFill>
          <a:srgbClr val="243A5E"/>
        </a:solidFill>
      </dgm:spPr>
      <dgm:t>
        <a:bodyPr/>
        <a:lstStyle/>
        <a:p>
          <a:r>
            <a:rPr lang="en-US" sz="1600" dirty="0">
              <a:latin typeface="+mn-lt"/>
              <a:ea typeface="Open Sans" panose="020B0606030504020204" pitchFamily="34" charset="0"/>
              <a:cs typeface="Open Sans" panose="020B0606030504020204" pitchFamily="34" charset="0"/>
            </a:rPr>
            <a:t>1. Business decision</a:t>
          </a:r>
        </a:p>
      </dgm:t>
    </dgm:pt>
    <dgm:pt modelId="{0F878CE1-12BE-4476-AA46-C8E9E4E84C2D}" type="parTrans" cxnId="{7F67FDE2-48E0-41E8-83D4-C765E812329E}">
      <dgm:prSet/>
      <dgm:spPr/>
      <dgm:t>
        <a:bodyPr/>
        <a:lstStyle/>
        <a:p>
          <a:endParaRPr lang="en-US" sz="1100">
            <a:latin typeface="+mn-lt"/>
            <a:ea typeface="Open Sans" panose="020B0606030504020204" pitchFamily="34" charset="0"/>
            <a:cs typeface="Open Sans" panose="020B0606030504020204" pitchFamily="34" charset="0"/>
          </a:endParaRPr>
        </a:p>
      </dgm:t>
    </dgm:pt>
    <dgm:pt modelId="{3F773D52-7FA9-4433-8ED6-AD14959B1555}" type="sibTrans" cxnId="{7F67FDE2-48E0-41E8-83D4-C765E812329E}">
      <dgm:prSet/>
      <dgm:spPr/>
      <dgm:t>
        <a:bodyPr/>
        <a:lstStyle/>
        <a:p>
          <a:endParaRPr lang="en-US" sz="1100">
            <a:latin typeface="+mn-lt"/>
            <a:ea typeface="Open Sans" panose="020B0606030504020204" pitchFamily="34" charset="0"/>
            <a:cs typeface="Open Sans" panose="020B0606030504020204" pitchFamily="34" charset="0"/>
          </a:endParaRPr>
        </a:p>
      </dgm:t>
    </dgm:pt>
    <dgm:pt modelId="{79F6E384-066A-45F8-B567-9CC61E7193D9}">
      <dgm:prSet custT="1"/>
      <dgm:spPr>
        <a:solidFill>
          <a:srgbClr val="243A5E"/>
        </a:solidFill>
      </dgm:spPr>
      <dgm:t>
        <a:bodyPr/>
        <a:lstStyle/>
        <a:p>
          <a:r>
            <a:rPr lang="en-US" sz="1600" dirty="0">
              <a:latin typeface="+mn-lt"/>
              <a:ea typeface="Open Sans" panose="020B0606030504020204" pitchFamily="34" charset="0"/>
              <a:cs typeface="Open Sans" panose="020B0606030504020204" pitchFamily="34" charset="0"/>
            </a:rPr>
            <a:t>2. Overall evaluation</a:t>
          </a:r>
        </a:p>
      </dgm:t>
    </dgm:pt>
    <dgm:pt modelId="{B55AA602-67B2-4139-A22A-91388C27CDE8}" type="parTrans" cxnId="{4611FDBF-7824-48A3-B0D7-CB28EB4ADA42}">
      <dgm:prSet/>
      <dgm:spPr/>
      <dgm:t>
        <a:bodyPr/>
        <a:lstStyle/>
        <a:p>
          <a:endParaRPr lang="en-US" sz="1100">
            <a:latin typeface="+mn-lt"/>
            <a:ea typeface="Open Sans" panose="020B0606030504020204" pitchFamily="34" charset="0"/>
            <a:cs typeface="Open Sans" panose="020B0606030504020204" pitchFamily="34" charset="0"/>
          </a:endParaRPr>
        </a:p>
      </dgm:t>
    </dgm:pt>
    <dgm:pt modelId="{4D932512-D549-4593-80D8-8D87BE7050C9}" type="sibTrans" cxnId="{4611FDBF-7824-48A3-B0D7-CB28EB4ADA42}">
      <dgm:prSet/>
      <dgm:spPr/>
      <dgm:t>
        <a:bodyPr/>
        <a:lstStyle/>
        <a:p>
          <a:endParaRPr lang="en-US" sz="1100">
            <a:latin typeface="+mn-lt"/>
            <a:ea typeface="Open Sans" panose="020B0606030504020204" pitchFamily="34" charset="0"/>
            <a:cs typeface="Open Sans" panose="020B0606030504020204" pitchFamily="34" charset="0"/>
          </a:endParaRPr>
        </a:p>
      </dgm:t>
    </dgm:pt>
    <dgm:pt modelId="{05B59B26-0282-4EB3-8CF4-EEF7DA7B9304}">
      <dgm:prSet custT="1"/>
      <dgm:spPr>
        <a:solidFill>
          <a:srgbClr val="243A5E"/>
        </a:solidFill>
      </dgm:spPr>
      <dgm:t>
        <a:bodyPr/>
        <a:lstStyle/>
        <a:p>
          <a:r>
            <a:rPr lang="en-US" sz="1600" dirty="0">
              <a:latin typeface="+mn-lt"/>
              <a:ea typeface="Open Sans" panose="020B0606030504020204" pitchFamily="34" charset="0"/>
              <a:cs typeface="Open Sans" panose="020B0606030504020204" pitchFamily="34" charset="0"/>
            </a:rPr>
            <a:t>3. Engineering work</a:t>
          </a:r>
        </a:p>
      </dgm:t>
    </dgm:pt>
    <dgm:pt modelId="{30A83565-1FA5-43C2-BFBB-C12CC98BEEEF}" type="parTrans" cxnId="{484F98DE-6605-429A-A705-BA3CD57DD8F8}">
      <dgm:prSet/>
      <dgm:spPr/>
      <dgm:t>
        <a:bodyPr/>
        <a:lstStyle/>
        <a:p>
          <a:endParaRPr lang="en-US" sz="1100">
            <a:latin typeface="+mn-lt"/>
            <a:ea typeface="Open Sans" panose="020B0606030504020204" pitchFamily="34" charset="0"/>
            <a:cs typeface="Open Sans" panose="020B0606030504020204" pitchFamily="34" charset="0"/>
          </a:endParaRPr>
        </a:p>
      </dgm:t>
    </dgm:pt>
    <dgm:pt modelId="{297978A1-9D02-4635-BC6D-533B89056094}" type="sibTrans" cxnId="{484F98DE-6605-429A-A705-BA3CD57DD8F8}">
      <dgm:prSet/>
      <dgm:spPr/>
      <dgm:t>
        <a:bodyPr/>
        <a:lstStyle/>
        <a:p>
          <a:endParaRPr lang="en-US" sz="1100">
            <a:latin typeface="+mn-lt"/>
            <a:ea typeface="Open Sans" panose="020B0606030504020204" pitchFamily="34" charset="0"/>
            <a:cs typeface="Open Sans" panose="020B0606030504020204" pitchFamily="34" charset="0"/>
          </a:endParaRPr>
        </a:p>
      </dgm:t>
    </dgm:pt>
    <dgm:pt modelId="{4AECC862-169B-4E00-AFA7-598C98C9BE4C}" type="pres">
      <dgm:prSet presAssocID="{663DE5AA-862B-4991-80E0-705BC4BD9186}" presName="Name0" presStyleCnt="0">
        <dgm:presLayoutVars>
          <dgm:dir/>
          <dgm:animLvl val="lvl"/>
          <dgm:resizeHandles val="exact"/>
        </dgm:presLayoutVars>
      </dgm:prSet>
      <dgm:spPr/>
    </dgm:pt>
    <dgm:pt modelId="{030AE4EE-1361-4B6A-8E7F-E09F30F4D4CE}" type="pres">
      <dgm:prSet presAssocID="{2F3B7DEB-3636-49CF-9E56-1C140181ED8E}" presName="parTxOnly" presStyleLbl="node1" presStyleIdx="0" presStyleCnt="3">
        <dgm:presLayoutVars>
          <dgm:chMax val="0"/>
          <dgm:chPref val="0"/>
          <dgm:bulletEnabled val="1"/>
        </dgm:presLayoutVars>
      </dgm:prSet>
      <dgm:spPr/>
    </dgm:pt>
    <dgm:pt modelId="{BFD9E601-6B5A-4C1F-A390-E03DE5DA7AB1}" type="pres">
      <dgm:prSet presAssocID="{3F773D52-7FA9-4433-8ED6-AD14959B1555}" presName="parTxOnlySpace" presStyleCnt="0"/>
      <dgm:spPr/>
    </dgm:pt>
    <dgm:pt modelId="{FFC57F9E-EDCC-49E5-92C2-FD19BAA116D1}" type="pres">
      <dgm:prSet presAssocID="{79F6E384-066A-45F8-B567-9CC61E7193D9}" presName="parTxOnly" presStyleLbl="node1" presStyleIdx="1" presStyleCnt="3">
        <dgm:presLayoutVars>
          <dgm:chMax val="0"/>
          <dgm:chPref val="0"/>
          <dgm:bulletEnabled val="1"/>
        </dgm:presLayoutVars>
      </dgm:prSet>
      <dgm:spPr/>
    </dgm:pt>
    <dgm:pt modelId="{B9E0BE6A-9FA5-4BFF-9D68-D2E5CDAC6571}" type="pres">
      <dgm:prSet presAssocID="{4D932512-D549-4593-80D8-8D87BE7050C9}" presName="parTxOnlySpace" presStyleCnt="0"/>
      <dgm:spPr/>
    </dgm:pt>
    <dgm:pt modelId="{4639F934-881B-4BED-9139-99900EBC3F6F}" type="pres">
      <dgm:prSet presAssocID="{05B59B26-0282-4EB3-8CF4-EEF7DA7B9304}" presName="parTxOnly" presStyleLbl="node1" presStyleIdx="2" presStyleCnt="3">
        <dgm:presLayoutVars>
          <dgm:chMax val="0"/>
          <dgm:chPref val="0"/>
          <dgm:bulletEnabled val="1"/>
        </dgm:presLayoutVars>
      </dgm:prSet>
      <dgm:spPr/>
    </dgm:pt>
  </dgm:ptLst>
  <dgm:cxnLst>
    <dgm:cxn modelId="{D9670F2C-A9A2-4908-823E-CF61E1F7556A}" type="presOf" srcId="{79F6E384-066A-45F8-B567-9CC61E7193D9}" destId="{FFC57F9E-EDCC-49E5-92C2-FD19BAA116D1}" srcOrd="0" destOrd="0" presId="urn:microsoft.com/office/officeart/2005/8/layout/chevron1"/>
    <dgm:cxn modelId="{978A4232-4414-4663-9C68-43B17A1BC96F}" type="presOf" srcId="{05B59B26-0282-4EB3-8CF4-EEF7DA7B9304}" destId="{4639F934-881B-4BED-9139-99900EBC3F6F}" srcOrd="0" destOrd="0" presId="urn:microsoft.com/office/officeart/2005/8/layout/chevron1"/>
    <dgm:cxn modelId="{B86C3E9A-4C39-41A3-BB97-51DB8526FA6F}" type="presOf" srcId="{2F3B7DEB-3636-49CF-9E56-1C140181ED8E}" destId="{030AE4EE-1361-4B6A-8E7F-E09F30F4D4CE}" srcOrd="0" destOrd="0" presId="urn:microsoft.com/office/officeart/2005/8/layout/chevron1"/>
    <dgm:cxn modelId="{A9D7919A-6AF8-4D0D-A105-71803B046783}" type="presOf" srcId="{663DE5AA-862B-4991-80E0-705BC4BD9186}" destId="{4AECC862-169B-4E00-AFA7-598C98C9BE4C}" srcOrd="0" destOrd="0" presId="urn:microsoft.com/office/officeart/2005/8/layout/chevron1"/>
    <dgm:cxn modelId="{4611FDBF-7824-48A3-B0D7-CB28EB4ADA42}" srcId="{663DE5AA-862B-4991-80E0-705BC4BD9186}" destId="{79F6E384-066A-45F8-B567-9CC61E7193D9}" srcOrd="1" destOrd="0" parTransId="{B55AA602-67B2-4139-A22A-91388C27CDE8}" sibTransId="{4D932512-D549-4593-80D8-8D87BE7050C9}"/>
    <dgm:cxn modelId="{484F98DE-6605-429A-A705-BA3CD57DD8F8}" srcId="{663DE5AA-862B-4991-80E0-705BC4BD9186}" destId="{05B59B26-0282-4EB3-8CF4-EEF7DA7B9304}" srcOrd="2" destOrd="0" parTransId="{30A83565-1FA5-43C2-BFBB-C12CC98BEEEF}" sibTransId="{297978A1-9D02-4635-BC6D-533B89056094}"/>
    <dgm:cxn modelId="{7F67FDE2-48E0-41E8-83D4-C765E812329E}" srcId="{663DE5AA-862B-4991-80E0-705BC4BD9186}" destId="{2F3B7DEB-3636-49CF-9E56-1C140181ED8E}" srcOrd="0" destOrd="0" parTransId="{0F878CE1-12BE-4476-AA46-C8E9E4E84C2D}" sibTransId="{3F773D52-7FA9-4433-8ED6-AD14959B1555}"/>
    <dgm:cxn modelId="{869F2D3A-8148-451B-9087-3F2D589024DC}" type="presParOf" srcId="{4AECC862-169B-4E00-AFA7-598C98C9BE4C}" destId="{030AE4EE-1361-4B6A-8E7F-E09F30F4D4CE}" srcOrd="0" destOrd="0" presId="urn:microsoft.com/office/officeart/2005/8/layout/chevron1"/>
    <dgm:cxn modelId="{EBDAE7B7-8A82-44EF-AFC2-85E2868DBAFB}" type="presParOf" srcId="{4AECC862-169B-4E00-AFA7-598C98C9BE4C}" destId="{BFD9E601-6B5A-4C1F-A390-E03DE5DA7AB1}" srcOrd="1" destOrd="0" presId="urn:microsoft.com/office/officeart/2005/8/layout/chevron1"/>
    <dgm:cxn modelId="{BB5ADE33-D960-43B0-814C-B32CB3B67A62}" type="presParOf" srcId="{4AECC862-169B-4E00-AFA7-598C98C9BE4C}" destId="{FFC57F9E-EDCC-49E5-92C2-FD19BAA116D1}" srcOrd="2" destOrd="0" presId="urn:microsoft.com/office/officeart/2005/8/layout/chevron1"/>
    <dgm:cxn modelId="{4821BE64-3798-498C-BBA3-3B12010134D2}" type="presParOf" srcId="{4AECC862-169B-4E00-AFA7-598C98C9BE4C}" destId="{B9E0BE6A-9FA5-4BFF-9D68-D2E5CDAC6571}" srcOrd="3" destOrd="0" presId="urn:microsoft.com/office/officeart/2005/8/layout/chevron1"/>
    <dgm:cxn modelId="{780DBFDC-B5BA-4C14-B78D-8971E2A4B886}" type="presParOf" srcId="{4AECC862-169B-4E00-AFA7-598C98C9BE4C}" destId="{4639F934-881B-4BED-9139-99900EBC3F6F}"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0AE4EE-1361-4B6A-8E7F-E09F30F4D4CE}">
      <dsp:nvSpPr>
        <dsp:cNvPr id="0" name=""/>
        <dsp:cNvSpPr/>
      </dsp:nvSpPr>
      <dsp:spPr>
        <a:xfrm>
          <a:off x="2379" y="912358"/>
          <a:ext cx="2899456" cy="1159782"/>
        </a:xfrm>
        <a:prstGeom prst="chevron">
          <a:avLst/>
        </a:prstGeom>
        <a:solidFill>
          <a:srgbClr val="243A5E"/>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ea typeface="Open Sans" panose="020B0606030504020204" pitchFamily="34" charset="0"/>
              <a:cs typeface="Open Sans" panose="020B0606030504020204" pitchFamily="34" charset="0"/>
            </a:rPr>
            <a:t>1. Business decision</a:t>
          </a:r>
        </a:p>
      </dsp:txBody>
      <dsp:txXfrm>
        <a:off x="582270" y="912358"/>
        <a:ext cx="1739674" cy="1159782"/>
      </dsp:txXfrm>
    </dsp:sp>
    <dsp:sp modelId="{FFC57F9E-EDCC-49E5-92C2-FD19BAA116D1}">
      <dsp:nvSpPr>
        <dsp:cNvPr id="0" name=""/>
        <dsp:cNvSpPr/>
      </dsp:nvSpPr>
      <dsp:spPr>
        <a:xfrm>
          <a:off x="2611890" y="912358"/>
          <a:ext cx="2899456" cy="1159782"/>
        </a:xfrm>
        <a:prstGeom prst="chevron">
          <a:avLst/>
        </a:prstGeom>
        <a:solidFill>
          <a:srgbClr val="243A5E"/>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ea typeface="Open Sans" panose="020B0606030504020204" pitchFamily="34" charset="0"/>
              <a:cs typeface="Open Sans" panose="020B0606030504020204" pitchFamily="34" charset="0"/>
            </a:rPr>
            <a:t>2. Overall evaluation</a:t>
          </a:r>
        </a:p>
      </dsp:txBody>
      <dsp:txXfrm>
        <a:off x="3191781" y="912358"/>
        <a:ext cx="1739674" cy="1159782"/>
      </dsp:txXfrm>
    </dsp:sp>
    <dsp:sp modelId="{4639F934-881B-4BED-9139-99900EBC3F6F}">
      <dsp:nvSpPr>
        <dsp:cNvPr id="0" name=""/>
        <dsp:cNvSpPr/>
      </dsp:nvSpPr>
      <dsp:spPr>
        <a:xfrm>
          <a:off x="5221400" y="912358"/>
          <a:ext cx="2899456" cy="1159782"/>
        </a:xfrm>
        <a:prstGeom prst="chevron">
          <a:avLst/>
        </a:prstGeom>
        <a:solidFill>
          <a:srgbClr val="243A5E"/>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ea typeface="Open Sans" panose="020B0606030504020204" pitchFamily="34" charset="0"/>
              <a:cs typeface="Open Sans" panose="020B0606030504020204" pitchFamily="34" charset="0"/>
            </a:rPr>
            <a:t>3. Engineering work</a:t>
          </a:r>
        </a:p>
      </dsp:txBody>
      <dsp:txXfrm>
        <a:off x="5801291" y="912358"/>
        <a:ext cx="1739674" cy="115978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Connect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4/21/2024 9:55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Connect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4/21/2024 9:54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learn.microsoft.com/en-us/azure/cloud-adoption-framework/ready/landing-zone/"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2132481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CA" dirty="0"/>
          </a:p>
        </p:txBody>
      </p:sp>
      <p:sp>
        <p:nvSpPr>
          <p:cNvPr id="4" name="Header Placeholder 3"/>
          <p:cNvSpPr>
            <a:spLocks noGrp="1"/>
          </p:cNvSpPr>
          <p:nvPr>
            <p:ph type="hdr" sz="quarter"/>
          </p:nvPr>
        </p:nvSpPr>
        <p:spPr/>
        <p:txBody>
          <a:bodyPr/>
          <a:lstStyle/>
          <a:p>
            <a:r>
              <a:rPr lang="en-US"/>
              <a:t>Microsoft Connect 2016</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4/21/2024 9:55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846215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On the Y axes, as you move up, you lower the engineering complexity and cost.</a:t>
            </a:r>
          </a:p>
          <a:p>
            <a:endParaRPr lang="en-CA" dirty="0"/>
          </a:p>
          <a:p>
            <a:r>
              <a:rPr lang="en-CA" dirty="0"/>
              <a:t>On the X axes, towards the right we have faster time to market, lower cost of ownership, and greater IT </a:t>
            </a:r>
            <a:r>
              <a:rPr lang="en-CA" dirty="0" err="1"/>
              <a:t>simplication</a:t>
            </a:r>
            <a:r>
              <a:rPr lang="en-CA" dirty="0"/>
              <a:t>.</a:t>
            </a:r>
          </a:p>
        </p:txBody>
      </p:sp>
      <p:sp>
        <p:nvSpPr>
          <p:cNvPr id="4" name="Header Placeholder 3"/>
          <p:cNvSpPr>
            <a:spLocks noGrp="1"/>
          </p:cNvSpPr>
          <p:nvPr>
            <p:ph type="hdr" sz="quarter"/>
          </p:nvPr>
        </p:nvSpPr>
        <p:spPr/>
        <p:txBody>
          <a:bodyPr/>
          <a:lstStyle/>
          <a:p>
            <a:r>
              <a:rPr lang="en-US"/>
              <a:t>Microsoft Connect 2016</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4/21/2024 9:55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372125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15</a:t>
            </a:fld>
            <a:endParaRPr lang="en-US"/>
          </a:p>
        </p:txBody>
      </p:sp>
    </p:spTree>
    <p:extLst>
      <p:ext uri="{BB962C8B-B14F-4D97-AF65-F5344CB8AC3E}">
        <p14:creationId xmlns:p14="http://schemas.microsoft.com/office/powerpoint/2010/main" val="2608569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4/21/2024 9:55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390831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fontAlgn="base">
              <a:spcAft>
                <a:spcPts val="600"/>
              </a:spcAft>
              <a:buClr>
                <a:schemeClr val="accent5"/>
              </a:buClr>
              <a:buSzPct val="80000"/>
              <a:buFont typeface="Arial" panose="020B0604020202020204" pitchFamily="34" charset="0"/>
              <a:buNone/>
            </a:pPr>
            <a:r>
              <a:rPr lang="en-US" sz="900" dirty="0"/>
              <a:t>Agent-based VM and application discovery</a:t>
            </a:r>
            <a:endParaRPr lang="en-US" sz="900" dirty="0">
              <a:solidFill>
                <a:schemeClr val="tx2"/>
              </a:solidFill>
              <a:effectLst/>
              <a:latin typeface="Space Grotesk" pitchFamily="2" charset="0"/>
              <a:cs typeface="Space Grotesk" pitchFamily="2" charset="0"/>
            </a:endParaRPr>
          </a:p>
          <a:p>
            <a:pPr marL="228600" lvl="0" indent="-228600" fontAlgn="base">
              <a:spcAft>
                <a:spcPts val="600"/>
              </a:spcAft>
              <a:buClr>
                <a:schemeClr val="accent5"/>
              </a:buClr>
              <a:buSzPct val="80000"/>
              <a:buFont typeface="Arial" panose="020B0604020202020204" pitchFamily="34" charset="0"/>
              <a:buChar char="•"/>
            </a:pPr>
            <a:r>
              <a:rPr lang="en-US" sz="900" dirty="0">
                <a:solidFill>
                  <a:schemeClr val="tx2"/>
                </a:solidFill>
                <a:effectLst/>
                <a:latin typeface="Space Grotesk" pitchFamily="2" charset="0"/>
                <a:cs typeface="Space Grotesk" pitchFamily="2" charset="0"/>
              </a:rPr>
              <a:t>Large scale </a:t>
            </a:r>
            <a:r>
              <a:rPr lang="en-US" sz="900" b="0" i="0" kern="1200" dirty="0">
                <a:solidFill>
                  <a:schemeClr val="tx2"/>
                </a:solidFill>
                <a:effectLst/>
                <a:latin typeface="Space Grotesk" pitchFamily="2" charset="0"/>
                <a:ea typeface="+mn-ea"/>
                <a:cs typeface="Space Grotesk" pitchFamily="2" charset="0"/>
              </a:rPr>
              <a:t>discovery</a:t>
            </a:r>
            <a:r>
              <a:rPr lang="en-US" sz="900" b="1" i="1" dirty="0">
                <a:solidFill>
                  <a:schemeClr val="tx2"/>
                </a:solidFill>
                <a:effectLst/>
                <a:latin typeface="Space Grotesk" pitchFamily="2" charset="0"/>
                <a:cs typeface="Space Grotesk" pitchFamily="2" charset="0"/>
              </a:rPr>
              <a:t> </a:t>
            </a:r>
            <a:r>
              <a:rPr lang="en-US" sz="900" dirty="0">
                <a:solidFill>
                  <a:schemeClr val="tx2"/>
                </a:solidFill>
                <a:effectLst/>
                <a:latin typeface="Space Grotesk" pitchFamily="2" charset="0"/>
                <a:cs typeface="Space Grotesk" pitchFamily="2" charset="0"/>
              </a:rPr>
              <a:t>of </a:t>
            </a:r>
            <a:r>
              <a:rPr lang="en-US" sz="900" b="0" i="0" kern="1200" dirty="0">
                <a:solidFill>
                  <a:schemeClr val="tx2"/>
                </a:solidFill>
                <a:effectLst/>
                <a:latin typeface="Space Grotesk" pitchFamily="2" charset="0"/>
                <a:ea typeface="+mn-ea"/>
                <a:cs typeface="Space Grotesk" pitchFamily="2" charset="0"/>
              </a:rPr>
              <a:t>.NET and Java Tomcat </a:t>
            </a:r>
            <a:r>
              <a:rPr lang="en-US" sz="900" dirty="0">
                <a:solidFill>
                  <a:schemeClr val="tx2"/>
                </a:solidFill>
                <a:effectLst/>
                <a:latin typeface="Space Grotesk" pitchFamily="2" charset="0"/>
                <a:cs typeface="Space Grotesk" pitchFamily="2" charset="0"/>
              </a:rPr>
              <a:t>web apps deployed to </a:t>
            </a:r>
            <a:r>
              <a:rPr lang="en-US" sz="900" b="0" i="0" kern="1200" dirty="0">
                <a:solidFill>
                  <a:schemeClr val="tx2"/>
                </a:solidFill>
                <a:effectLst/>
                <a:latin typeface="Space Grotesk" pitchFamily="2" charset="0"/>
                <a:ea typeface="+mn-ea"/>
                <a:cs typeface="Space Grotesk" pitchFamily="2" charset="0"/>
              </a:rPr>
              <a:t>VMware/ Hyper-V/physical server</a:t>
            </a:r>
            <a:r>
              <a:rPr lang="en-US" sz="900" b="1" dirty="0">
                <a:solidFill>
                  <a:schemeClr val="tx2"/>
                </a:solidFill>
                <a:effectLst/>
                <a:latin typeface="Space Grotesk" pitchFamily="2" charset="0"/>
                <a:cs typeface="Space Grotesk" pitchFamily="2" charset="0"/>
              </a:rPr>
              <a:t> </a:t>
            </a:r>
            <a:r>
              <a:rPr lang="en-US" sz="900" dirty="0">
                <a:solidFill>
                  <a:schemeClr val="tx2"/>
                </a:solidFill>
                <a:effectLst/>
                <a:latin typeface="Space Grotesk" pitchFamily="2" charset="0"/>
                <a:cs typeface="Space Grotesk" pitchFamily="2" charset="0"/>
              </a:rPr>
              <a:t>environments​</a:t>
            </a:r>
          </a:p>
          <a:p>
            <a:pPr marL="228600" lvl="0" indent="-228600" fontAlgn="base">
              <a:spcAft>
                <a:spcPts val="600"/>
              </a:spcAft>
              <a:buClr>
                <a:schemeClr val="accent5"/>
              </a:buClr>
              <a:buSzPct val="80000"/>
              <a:buFont typeface="Arial" panose="020B0604020202020204" pitchFamily="34" charset="0"/>
              <a:buChar char="•"/>
            </a:pPr>
            <a:r>
              <a:rPr lang="en-US" sz="900" dirty="0">
                <a:solidFill>
                  <a:schemeClr val="tx2"/>
                </a:solidFill>
                <a:effectLst/>
                <a:latin typeface="Space Grotesk" pitchFamily="2" charset="0"/>
                <a:cs typeface="Space Grotesk" pitchFamily="2" charset="0"/>
              </a:rPr>
              <a:t>Large scale </a:t>
            </a:r>
            <a:r>
              <a:rPr lang="en-US" sz="900" b="0" i="0" kern="1200" dirty="0">
                <a:solidFill>
                  <a:schemeClr val="tx2"/>
                </a:solidFill>
                <a:effectLst/>
                <a:latin typeface="Space Grotesk" pitchFamily="2" charset="0"/>
                <a:ea typeface="+mn-ea"/>
                <a:cs typeface="Space Grotesk" pitchFamily="2" charset="0"/>
              </a:rPr>
              <a:t>assessment</a:t>
            </a:r>
            <a:r>
              <a:rPr lang="en-US" sz="900" b="1" i="1" dirty="0">
                <a:solidFill>
                  <a:schemeClr val="tx2"/>
                </a:solidFill>
                <a:effectLst/>
                <a:latin typeface="Space Grotesk" pitchFamily="2" charset="0"/>
                <a:cs typeface="Space Grotesk" pitchFamily="2" charset="0"/>
              </a:rPr>
              <a:t> </a:t>
            </a:r>
            <a:r>
              <a:rPr lang="en-US" sz="900" dirty="0">
                <a:solidFill>
                  <a:schemeClr val="tx2"/>
                </a:solidFill>
                <a:effectLst/>
                <a:latin typeface="Space Grotesk" pitchFamily="2" charset="0"/>
                <a:cs typeface="Space Grotesk" pitchFamily="2" charset="0"/>
              </a:rPr>
              <a:t>of </a:t>
            </a:r>
            <a:r>
              <a:rPr lang="en-US" sz="900" b="0" i="0" kern="1200" dirty="0">
                <a:solidFill>
                  <a:schemeClr val="tx2"/>
                </a:solidFill>
                <a:effectLst/>
                <a:latin typeface="Space Grotesk" pitchFamily="2" charset="0"/>
                <a:ea typeface="+mn-ea"/>
                <a:cs typeface="Space Grotesk" pitchFamily="2" charset="0"/>
              </a:rPr>
              <a:t>.NET </a:t>
            </a:r>
            <a:r>
              <a:rPr lang="en-US" sz="900" dirty="0">
                <a:solidFill>
                  <a:schemeClr val="tx2"/>
                </a:solidFill>
                <a:effectLst/>
                <a:latin typeface="Space Grotesk" pitchFamily="2" charset="0"/>
                <a:cs typeface="Space Grotesk" pitchFamily="2" charset="0"/>
              </a:rPr>
              <a:t>web apps deployed to </a:t>
            </a:r>
            <a:r>
              <a:rPr lang="en-US" sz="900" b="0" i="0" kern="1200" dirty="0">
                <a:solidFill>
                  <a:schemeClr val="tx2"/>
                </a:solidFill>
                <a:effectLst/>
                <a:latin typeface="Space Grotesk" pitchFamily="2" charset="0"/>
                <a:ea typeface="+mn-ea"/>
                <a:cs typeface="Space Grotesk" pitchFamily="2" charset="0"/>
              </a:rPr>
              <a:t>VMware/Hyper-V/ physical</a:t>
            </a:r>
            <a:r>
              <a:rPr lang="en-US" sz="900" b="1" dirty="0">
                <a:solidFill>
                  <a:schemeClr val="tx2"/>
                </a:solidFill>
                <a:effectLst/>
                <a:latin typeface="Space Grotesk" pitchFamily="2" charset="0"/>
                <a:cs typeface="Space Grotesk" pitchFamily="2" charset="0"/>
              </a:rPr>
              <a:t> </a:t>
            </a:r>
            <a:r>
              <a:rPr lang="en-US" sz="900" dirty="0">
                <a:solidFill>
                  <a:schemeClr val="tx2"/>
                </a:solidFill>
                <a:effectLst/>
                <a:latin typeface="Space Grotesk" pitchFamily="2" charset="0"/>
                <a:cs typeface="Space Grotesk" pitchFamily="2" charset="0"/>
              </a:rPr>
              <a:t>server environments​</a:t>
            </a:r>
          </a:p>
          <a:p>
            <a:pPr marL="228600" lvl="0" indent="-228600" fontAlgn="base">
              <a:spcAft>
                <a:spcPts val="600"/>
              </a:spcAft>
              <a:buClr>
                <a:schemeClr val="accent5"/>
              </a:buClr>
              <a:buSzPct val="80000"/>
              <a:buFont typeface="Arial" panose="020B0604020202020204" pitchFamily="34" charset="0"/>
              <a:buChar char="•"/>
            </a:pPr>
            <a:r>
              <a:rPr lang="en-US" sz="900" dirty="0">
                <a:solidFill>
                  <a:schemeClr val="tx2"/>
                </a:solidFill>
                <a:effectLst/>
                <a:latin typeface="Space Grotesk" pitchFamily="2" charset="0"/>
                <a:cs typeface="Space Grotesk" pitchFamily="2" charset="0"/>
              </a:rPr>
              <a:t>Large scale </a:t>
            </a:r>
            <a:r>
              <a:rPr lang="en-US" sz="900" b="0" i="0" kern="1200" dirty="0">
                <a:solidFill>
                  <a:schemeClr val="tx2"/>
                </a:solidFill>
                <a:effectLst/>
                <a:latin typeface="Space Grotesk" pitchFamily="2" charset="0"/>
                <a:ea typeface="+mn-ea"/>
                <a:cs typeface="Space Grotesk" pitchFamily="2" charset="0"/>
              </a:rPr>
              <a:t>migration</a:t>
            </a:r>
            <a:r>
              <a:rPr lang="en-US" sz="900" b="1" i="1" dirty="0">
                <a:solidFill>
                  <a:schemeClr val="tx2"/>
                </a:solidFill>
                <a:effectLst/>
                <a:latin typeface="Space Grotesk" pitchFamily="2" charset="0"/>
                <a:cs typeface="Space Grotesk" pitchFamily="2" charset="0"/>
              </a:rPr>
              <a:t> </a:t>
            </a:r>
            <a:r>
              <a:rPr lang="en-US" sz="900" dirty="0">
                <a:solidFill>
                  <a:schemeClr val="tx2"/>
                </a:solidFill>
                <a:effectLst/>
                <a:latin typeface="Space Grotesk" pitchFamily="2" charset="0"/>
                <a:cs typeface="Space Grotesk" pitchFamily="2" charset="0"/>
              </a:rPr>
              <a:t>of </a:t>
            </a:r>
            <a:r>
              <a:rPr lang="en-US" sz="900" b="0" i="0" kern="1200" dirty="0">
                <a:solidFill>
                  <a:schemeClr val="tx2"/>
                </a:solidFill>
                <a:effectLst/>
                <a:latin typeface="Space Grotesk" pitchFamily="2" charset="0"/>
                <a:ea typeface="+mn-ea"/>
                <a:cs typeface="Space Grotesk" pitchFamily="2" charset="0"/>
              </a:rPr>
              <a:t>.NET </a:t>
            </a:r>
            <a:r>
              <a:rPr lang="en-US" sz="900" dirty="0">
                <a:solidFill>
                  <a:schemeClr val="tx2"/>
                </a:solidFill>
                <a:effectLst/>
                <a:latin typeface="Space Grotesk" pitchFamily="2" charset="0"/>
                <a:cs typeface="Space Grotesk" pitchFamily="2" charset="0"/>
              </a:rPr>
              <a:t>web apps </a:t>
            </a:r>
            <a:r>
              <a:rPr lang="en-US" sz="900" b="0" i="0" kern="1200" dirty="0">
                <a:solidFill>
                  <a:schemeClr val="tx2"/>
                </a:solidFill>
                <a:effectLst/>
                <a:latin typeface="Space Grotesk" pitchFamily="2" charset="0"/>
                <a:ea typeface="+mn-ea"/>
                <a:cs typeface="Space Grotesk" pitchFamily="2" charset="0"/>
              </a:rPr>
              <a:t>to Azure App Service​ on VMware environments</a:t>
            </a:r>
          </a:p>
          <a:p>
            <a:endParaRPr lang="en-CA" dirty="0"/>
          </a:p>
          <a:p>
            <a:r>
              <a:rPr lang="en-CA" dirty="0"/>
              <a:t>Azure Migrate Project</a:t>
            </a:r>
          </a:p>
          <a:p>
            <a:pPr marL="171450" indent="-171450">
              <a:buFont typeface="Arial" panose="020B0604020202020204" pitchFamily="34" charset="0"/>
              <a:buChar char="•"/>
            </a:pPr>
            <a:r>
              <a:rPr lang="en-US" dirty="0"/>
              <a:t>Azure Migrate is a hub for matters related to migration.</a:t>
            </a:r>
          </a:p>
          <a:p>
            <a:pPr marL="171450" indent="-171450">
              <a:buFont typeface="Arial" panose="020B0604020202020204" pitchFamily="34" charset="0"/>
              <a:buChar char="•"/>
            </a:pPr>
            <a:r>
              <a:rPr lang="en-US" dirty="0"/>
              <a:t>Captures information about all the servers and services that they hope to migrate to Azure.</a:t>
            </a:r>
          </a:p>
          <a:p>
            <a:pPr marL="171450" indent="-171450">
              <a:buFont typeface="Arial" panose="020B0604020202020204" pitchFamily="34" charset="0"/>
              <a:buChar char="•"/>
            </a:pPr>
            <a:r>
              <a:rPr lang="en-US" dirty="0"/>
              <a:t>Use the discovery and assessment to determine the scope of the migration efforts.</a:t>
            </a:r>
          </a:p>
          <a:p>
            <a:pPr marL="171450" indent="-171450">
              <a:buFont typeface="Arial" panose="020B0604020202020204" pitchFamily="34" charset="0"/>
              <a:buChar char="•"/>
            </a:pPr>
            <a:r>
              <a:rPr lang="en-US" dirty="0"/>
              <a:t>Plan, inform stakeholders, determine costs, track migration status.</a:t>
            </a:r>
            <a:endParaRPr lang="en-CA"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4/21/2024 9:55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224139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9306" marR="0" lvl="1" indent="0" algn="l" defTabSz="932742" rtl="0" eaLnBrk="1" fontAlgn="auto" latinLnBrk="0" hangingPunct="1">
              <a:lnSpc>
                <a:spcPct val="90000"/>
              </a:lnSpc>
              <a:spcBef>
                <a:spcPts val="0"/>
              </a:spcBef>
              <a:spcAft>
                <a:spcPts val="340"/>
              </a:spcAft>
              <a:buClrTx/>
              <a:buSzTx/>
              <a:buFont typeface="Arial" pitchFamily="34" charset="0"/>
              <a:buNone/>
              <a:tabLst/>
              <a:defRPr/>
            </a:pPr>
            <a:r>
              <a:rPr lang="en-CA" dirty="0"/>
              <a:t>Determine use of low-level features of IIS</a:t>
            </a:r>
          </a:p>
          <a:p>
            <a:pPr marL="109306" lvl="1" indent="0">
              <a:buNone/>
            </a:pPr>
            <a:endParaRPr lang="en-CA" dirty="0"/>
          </a:p>
          <a:p>
            <a:pPr lvl="1"/>
            <a:r>
              <a:rPr lang="en-CA" dirty="0"/>
              <a:t>Port bindings</a:t>
            </a:r>
          </a:p>
          <a:p>
            <a:pPr lvl="1"/>
            <a:r>
              <a:rPr lang="en-CA" dirty="0"/>
              <a:t>Protocols</a:t>
            </a:r>
          </a:p>
          <a:p>
            <a:pPr lvl="1"/>
            <a:r>
              <a:rPr lang="en-CA" dirty="0"/>
              <a:t>Certificates</a:t>
            </a:r>
          </a:p>
          <a:p>
            <a:pPr lvl="1"/>
            <a:r>
              <a:rPr lang="en-CA" dirty="0"/>
              <a:t>Location tags</a:t>
            </a:r>
          </a:p>
          <a:p>
            <a:pPr lvl="1"/>
            <a:r>
              <a:rPr lang="en-CA" dirty="0"/>
              <a:t>ISAPI filters</a:t>
            </a:r>
          </a:p>
          <a:p>
            <a:pPr lvl="1"/>
            <a:r>
              <a:rPr lang="en-CA" dirty="0"/>
              <a:t>Application pools</a:t>
            </a:r>
          </a:p>
          <a:p>
            <a:pPr lvl="1"/>
            <a:r>
              <a:rPr lang="en-CA" dirty="0"/>
              <a:t>Authentication type</a:t>
            </a:r>
          </a:p>
          <a:p>
            <a:pPr lvl="1"/>
            <a:r>
              <a:rPr lang="en-CA" dirty="0"/>
              <a:t>Frameworks (asp.net and </a:t>
            </a:r>
            <a:r>
              <a:rPr lang="en-CA" dirty="0" err="1"/>
              <a:t>php</a:t>
            </a:r>
            <a:r>
              <a:rPr lang="en-CA" dirty="0"/>
              <a:t>)</a:t>
            </a:r>
          </a:p>
          <a:p>
            <a:pPr lvl="1"/>
            <a:r>
              <a:rPr lang="en-CA" dirty="0"/>
              <a:t>Virtual directories</a:t>
            </a:r>
          </a:p>
          <a:p>
            <a:endParaRPr lang="en-CA" dirty="0"/>
          </a:p>
        </p:txBody>
      </p:sp>
      <p:sp>
        <p:nvSpPr>
          <p:cNvPr id="4" name="Header Placeholder 3"/>
          <p:cNvSpPr>
            <a:spLocks noGrp="1"/>
          </p:cNvSpPr>
          <p:nvPr>
            <p:ph type="hdr" sz="quarter"/>
          </p:nvPr>
        </p:nvSpPr>
        <p:spPr/>
        <p:txBody>
          <a:bodyPr/>
          <a:lstStyle/>
          <a:p>
            <a:r>
              <a:rPr lang="en-US"/>
              <a:t>Microsoft Connect 2016</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4/21/2024 9:55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214993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CA" sz="900" dirty="0"/>
              <a:t>Enable dev teams to understand necessary work and where Azure-based alternatives may be needed</a:t>
            </a:r>
          </a:p>
          <a:p>
            <a:endParaRPr lang="en-CA" dirty="0"/>
          </a:p>
        </p:txBody>
      </p:sp>
      <p:sp>
        <p:nvSpPr>
          <p:cNvPr id="4" name="Header Placeholder 3"/>
          <p:cNvSpPr>
            <a:spLocks noGrp="1"/>
          </p:cNvSpPr>
          <p:nvPr>
            <p:ph type="hdr" sz="quarter"/>
          </p:nvPr>
        </p:nvSpPr>
        <p:spPr/>
        <p:txBody>
          <a:bodyPr/>
          <a:lstStyle/>
          <a:p>
            <a:r>
              <a:rPr lang="en-US"/>
              <a:t>Microsoft Connect 2016</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4/21/2024 9:55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7717948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5E74FF-B95A-3049-B6BA-741949CDE00C}" type="slidenum">
              <a:rPr lang="en-US" smtClean="0"/>
              <a:t>20</a:t>
            </a:fld>
            <a:endParaRPr lang="en-US"/>
          </a:p>
        </p:txBody>
      </p:sp>
    </p:spTree>
    <p:extLst>
      <p:ext uri="{BB962C8B-B14F-4D97-AF65-F5344CB8AC3E}">
        <p14:creationId xmlns:p14="http://schemas.microsoft.com/office/powerpoint/2010/main" val="28039051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5FD67C-1EA1-4DF5-919D-43EC6AA12CCE}" type="slidenum">
              <a:rPr lang="en-US" smtClean="0"/>
              <a:t>21</a:t>
            </a:fld>
            <a:endParaRPr lang="en-US"/>
          </a:p>
        </p:txBody>
      </p:sp>
    </p:spTree>
    <p:extLst>
      <p:ext uri="{BB962C8B-B14F-4D97-AF65-F5344CB8AC3E}">
        <p14:creationId xmlns:p14="http://schemas.microsoft.com/office/powerpoint/2010/main" val="1999665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5FD67C-1EA1-4DF5-919D-43EC6AA12CCE}" type="slidenum">
              <a:rPr lang="en-US" smtClean="0"/>
              <a:t>22</a:t>
            </a:fld>
            <a:endParaRPr lang="en-US"/>
          </a:p>
        </p:txBody>
      </p:sp>
    </p:spTree>
    <p:extLst>
      <p:ext uri="{BB962C8B-B14F-4D97-AF65-F5344CB8AC3E}">
        <p14:creationId xmlns:p14="http://schemas.microsoft.com/office/powerpoint/2010/main" val="3153815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p:nvPr>
        </p:nvSpPr>
        <p:spPr/>
        <p:txBody>
          <a:bodyPr/>
          <a:lstStyle/>
          <a:p>
            <a:r>
              <a:rPr lang="en-US"/>
              <a:t>Microsoft Connect 2016</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4/21/2024 9:55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0108703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Having server or custom dependencies, like on File System, PDF tools, GAC assemblies, COM+ or MSI installations on OS, means that the web app cannot work directly on Azure App Service.</a:t>
            </a:r>
          </a:p>
          <a:p>
            <a:endParaRPr lang="en-CA" dirty="0"/>
          </a:p>
          <a:p>
            <a:r>
              <a:rPr lang="en-CA" dirty="0"/>
              <a:t>It’s recommended to use Azure App Service with Windows Containers in this situation.</a:t>
            </a:r>
          </a:p>
          <a:p>
            <a:endParaRPr lang="en-CA" dirty="0"/>
          </a:p>
          <a:p>
            <a:r>
              <a:rPr lang="en-CA" dirty="0"/>
              <a:t>https://learn.microsoft.com/en-ca/dotnet/azure/migration/app-service</a:t>
            </a:r>
          </a:p>
          <a:p>
            <a:r>
              <a:rPr lang="en-CA" dirty="0"/>
              <a:t>https://techcommunity.microsoft.com/t5/apps-on-azure-blog/what-s-new-for-windows-containers-on-azure-app-service/ba-p/3883677</a:t>
            </a:r>
          </a:p>
        </p:txBody>
      </p:sp>
      <p:sp>
        <p:nvSpPr>
          <p:cNvPr id="4" name="Header Placeholder 3"/>
          <p:cNvSpPr>
            <a:spLocks noGrp="1"/>
          </p:cNvSpPr>
          <p:nvPr>
            <p:ph type="hdr" sz="quarter"/>
          </p:nvPr>
        </p:nvSpPr>
        <p:spPr/>
        <p:txBody>
          <a:bodyPr/>
          <a:lstStyle/>
          <a:p>
            <a:r>
              <a:rPr lang="en-US"/>
              <a:t>Microsoft Connect 2016</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4/21/2024 9:55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5857447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Architectural guidance and reference implementations to accelerate deployment of Azure App Services at scale.</a:t>
            </a:r>
          </a:p>
          <a:p>
            <a:endParaRPr lang="en-CA" dirty="0"/>
          </a:p>
        </p:txBody>
      </p:sp>
      <p:sp>
        <p:nvSpPr>
          <p:cNvPr id="4" name="Header Placeholder 3"/>
          <p:cNvSpPr>
            <a:spLocks noGrp="1"/>
          </p:cNvSpPr>
          <p:nvPr>
            <p:ph type="hdr" sz="quarter"/>
          </p:nvPr>
        </p:nvSpPr>
        <p:spPr/>
        <p:txBody>
          <a:bodyPr/>
          <a:lstStyle/>
          <a:p>
            <a:r>
              <a:rPr lang="en-US"/>
              <a:t>Microsoft Connect 2016</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4/21/2024 9:55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403134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There are accelerators for many scenarios. Go to aka.ms/</a:t>
            </a:r>
            <a:r>
              <a:rPr lang="en-CA" dirty="0" err="1"/>
              <a:t>lza</a:t>
            </a:r>
            <a:r>
              <a:rPr lang="en-CA" dirty="0"/>
              <a:t> to learn more about each one.</a:t>
            </a:r>
          </a:p>
        </p:txBody>
      </p:sp>
      <p:sp>
        <p:nvSpPr>
          <p:cNvPr id="4" name="Header Placeholder 3"/>
          <p:cNvSpPr>
            <a:spLocks noGrp="1"/>
          </p:cNvSpPr>
          <p:nvPr>
            <p:ph type="hdr" sz="quarter"/>
          </p:nvPr>
        </p:nvSpPr>
        <p:spPr/>
        <p:txBody>
          <a:bodyPr/>
          <a:lstStyle/>
          <a:p>
            <a:r>
              <a:rPr lang="en-US"/>
              <a:t>Microsoft Connect 2016</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4/21/2024 9:55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6308659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DF3"/>
                </a:solidFill>
                <a:effectLst/>
                <a:highlight>
                  <a:srgbClr val="0D1117"/>
                </a:highlight>
                <a:latin typeface="-apple-system"/>
              </a:rPr>
              <a:t>This repository provides both enterprise architecture guidelines and a reference implementation for deploying Azure App Service solutions in multi-tenant and App Service Environment scenarios. It includes best practices, considerations, and deployable artifacts for implementing a common reference architecture. You can click on the Deploy to Azure to quickly get started.</a:t>
            </a:r>
          </a:p>
          <a:p>
            <a:endParaRPr lang="en-CA" dirty="0"/>
          </a:p>
          <a:p>
            <a:r>
              <a:rPr lang="en-CA" dirty="0"/>
              <a:t>https://github.com/Azure/appservice-landing-zone-accelerator </a:t>
            </a:r>
          </a:p>
        </p:txBody>
      </p:sp>
      <p:sp>
        <p:nvSpPr>
          <p:cNvPr id="4" name="Header Placeholder 3"/>
          <p:cNvSpPr>
            <a:spLocks noGrp="1"/>
          </p:cNvSpPr>
          <p:nvPr>
            <p:ph type="hdr" sz="quarter"/>
          </p:nvPr>
        </p:nvSpPr>
        <p:spPr/>
        <p:txBody>
          <a:bodyPr/>
          <a:lstStyle/>
          <a:p>
            <a:r>
              <a:rPr lang="en-US"/>
              <a:t>Microsoft Connect 2016</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4/21/2024 9:55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8131988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highlight>
                  <a:srgbClr val="171717"/>
                </a:highlight>
                <a:latin typeface="Segoe UI" panose="020B0502040204020203" pitchFamily="34" charset="0"/>
              </a:rPr>
              <a:t>The Reliable Web App pattern aims to streamline the process of moving web applications to the cloud. </a:t>
            </a:r>
          </a:p>
          <a:p>
            <a:pPr marL="171450" indent="-171450">
              <a:buFontTx/>
              <a:buChar char="-"/>
            </a:pPr>
            <a:r>
              <a:rPr lang="en-US" b="0" i="0" dirty="0">
                <a:solidFill>
                  <a:srgbClr val="E6E6E6"/>
                </a:solidFill>
                <a:effectLst/>
                <a:highlight>
                  <a:srgbClr val="171717"/>
                </a:highlight>
                <a:latin typeface="Segoe UI" panose="020B0502040204020203" pitchFamily="34" charset="0"/>
              </a:rPr>
              <a:t>Provides a systematic method for quickly adopting cloud technologies for on-premises web applications. </a:t>
            </a:r>
          </a:p>
          <a:p>
            <a:pPr marL="171450" indent="-171450">
              <a:buFontTx/>
              <a:buChar char="-"/>
            </a:pPr>
            <a:r>
              <a:rPr lang="en-US" b="0" i="0" dirty="0">
                <a:solidFill>
                  <a:srgbClr val="E6E6E6"/>
                </a:solidFill>
                <a:effectLst/>
                <a:highlight>
                  <a:srgbClr val="171717"/>
                </a:highlight>
                <a:latin typeface="Segoe UI" panose="020B0502040204020203" pitchFamily="34" charset="0"/>
              </a:rPr>
              <a:t>Follow the Cloud Adoption Framework and establish a </a:t>
            </a:r>
            <a:r>
              <a:rPr lang="en-US" b="0" i="0" u="none" strike="noStrike" dirty="0">
                <a:effectLst/>
                <a:highlight>
                  <a:srgbClr val="171717"/>
                </a:highlight>
                <a:latin typeface="Segoe UI" panose="020B0502040204020203" pitchFamily="34" charset="0"/>
                <a:hlinkClick r:id="rId3"/>
              </a:rPr>
              <a:t>landing zone</a:t>
            </a:r>
            <a:r>
              <a:rPr lang="en-US" b="0" i="0" dirty="0">
                <a:solidFill>
                  <a:srgbClr val="E6E6E6"/>
                </a:solidFill>
                <a:effectLst/>
                <a:highlight>
                  <a:srgbClr val="171717"/>
                </a:highlight>
                <a:latin typeface="Segoe UI" panose="020B0502040204020203" pitchFamily="34" charset="0"/>
              </a:rPr>
              <a:t> for their web applications.</a:t>
            </a:r>
          </a:p>
          <a:p>
            <a:pPr marL="171450" indent="-171450">
              <a:buFontTx/>
              <a:buChar char="-"/>
            </a:pPr>
            <a:r>
              <a:rPr lang="en-US" b="0" i="0" dirty="0">
                <a:solidFill>
                  <a:srgbClr val="E6E6E6"/>
                </a:solidFill>
                <a:effectLst/>
                <a:highlight>
                  <a:srgbClr val="171717"/>
                </a:highlight>
                <a:latin typeface="Segoe UI" panose="020B0502040204020203" pitchFamily="34" charset="0"/>
              </a:rPr>
              <a:t>Details strategies for </a:t>
            </a:r>
            <a:r>
              <a:rPr lang="en-US" b="0" i="0" dirty="0" err="1">
                <a:solidFill>
                  <a:srgbClr val="E6E6E6"/>
                </a:solidFill>
                <a:effectLst/>
                <a:highlight>
                  <a:srgbClr val="171717"/>
                </a:highlight>
                <a:latin typeface="Segoe UI" panose="020B0502040204020203" pitchFamily="34" charset="0"/>
              </a:rPr>
              <a:t>replatforming</a:t>
            </a:r>
            <a:r>
              <a:rPr lang="en-US" b="0" i="0" dirty="0">
                <a:solidFill>
                  <a:srgbClr val="E6E6E6"/>
                </a:solidFill>
                <a:effectLst/>
                <a:highlight>
                  <a:srgbClr val="171717"/>
                </a:highlight>
                <a:latin typeface="Segoe UI" panose="020B0502040204020203" pitchFamily="34" charset="0"/>
              </a:rPr>
              <a:t> your web application to ensure a successful migration to the cloud.</a:t>
            </a:r>
          </a:p>
          <a:p>
            <a:endParaRPr lang="en-CA" dirty="0"/>
          </a:p>
          <a:p>
            <a:r>
              <a:rPr lang="en-CA" dirty="0"/>
              <a:t>SLO – service level offering</a:t>
            </a:r>
          </a:p>
        </p:txBody>
      </p:sp>
      <p:sp>
        <p:nvSpPr>
          <p:cNvPr id="4" name="Header Placeholder 3"/>
          <p:cNvSpPr>
            <a:spLocks noGrp="1"/>
          </p:cNvSpPr>
          <p:nvPr>
            <p:ph type="hdr" sz="quarter"/>
          </p:nvPr>
        </p:nvSpPr>
        <p:spPr/>
        <p:txBody>
          <a:bodyPr/>
          <a:lstStyle/>
          <a:p>
            <a:r>
              <a:rPr lang="en-US"/>
              <a:t>Microsoft Connect 2016</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4/21/2024 9:55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9652041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CA" b="1" i="0" dirty="0">
                <a:solidFill>
                  <a:srgbClr val="E6E6E6"/>
                </a:solidFill>
                <a:effectLst/>
                <a:highlight>
                  <a:srgbClr val="171717"/>
                </a:highlight>
                <a:latin typeface="Segoe UI" panose="020B0502040204020203" pitchFamily="34" charset="0"/>
              </a:rPr>
              <a:t>Principles and implementation techniques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b="0" i="0" dirty="0">
                <a:solidFill>
                  <a:srgbClr val="FAF9F8"/>
                </a:solidFill>
                <a:effectLst/>
                <a:highlight>
                  <a:srgbClr val="323130"/>
                </a:highlight>
                <a:latin typeface="Segoe UI" panose="020B0502040204020203" pitchFamily="34" charset="0"/>
              </a:rPr>
              <a:t>The Azure Well-Architected Framework is a</a:t>
            </a:r>
            <a:r>
              <a:rPr lang="en-US" b="1" i="0" dirty="0">
                <a:solidFill>
                  <a:srgbClr val="FAF9F8"/>
                </a:solidFill>
                <a:effectLst/>
                <a:latin typeface="Segoe UI" panose="020B0502040204020203" pitchFamily="34" charset="0"/>
              </a:rPr>
              <a:t> design framework</a:t>
            </a:r>
            <a:r>
              <a:rPr lang="en-US" b="0" i="0" dirty="0">
                <a:solidFill>
                  <a:srgbClr val="FAF9F8"/>
                </a:solidFill>
                <a:effectLst/>
                <a:highlight>
                  <a:srgbClr val="323130"/>
                </a:highlight>
                <a:latin typeface="Segoe UI" panose="020B0502040204020203" pitchFamily="34" charset="0"/>
              </a:rPr>
              <a:t> that can improve the quality of a workload by helping it to: Be resilient, available, and recoverable. Be as secure as you need it to be</a:t>
            </a:r>
            <a:r>
              <a:rPr lang="en-US" b="0" i="0">
                <a:solidFill>
                  <a:srgbClr val="FAF9F8"/>
                </a:solidFill>
                <a:effectLst/>
                <a:highlight>
                  <a:srgbClr val="323130"/>
                </a:highlight>
                <a:latin typeface="Segoe UI" panose="020B0502040204020203" pitchFamily="34" charset="0"/>
              </a:rPr>
              <a:t>. </a:t>
            </a:r>
            <a:r>
              <a:rPr lang="en-US" b="0" i="0">
                <a:solidFill>
                  <a:srgbClr val="E6E6E6"/>
                </a:solidFill>
                <a:effectLst/>
                <a:highlight>
                  <a:srgbClr val="171717"/>
                </a:highlight>
                <a:latin typeface="Segoe UI" panose="020B0502040204020203" pitchFamily="34" charset="0"/>
              </a:rPr>
              <a:t>The </a:t>
            </a:r>
            <a:r>
              <a:rPr lang="en-US" b="0" i="0" dirty="0">
                <a:solidFill>
                  <a:srgbClr val="E6E6E6"/>
                </a:solidFill>
                <a:effectLst/>
                <a:highlight>
                  <a:srgbClr val="171717"/>
                </a:highlight>
                <a:latin typeface="Segoe UI" panose="020B0502040204020203" pitchFamily="34" charset="0"/>
              </a:rPr>
              <a:t>Well-Architected Framework establishes the overriding principles of the Reliable Web App pattern</a:t>
            </a:r>
            <a:r>
              <a:rPr lang="en-US" b="1" i="0" dirty="0">
                <a:solidFill>
                  <a:srgbClr val="E6E6E6"/>
                </a:solidFill>
                <a:effectLst/>
                <a:highlight>
                  <a:srgbClr val="171717"/>
                </a:highlight>
                <a:latin typeface="Segoe UI" panose="020B0502040204020203" pitchFamily="34" charset="0"/>
              </a:rPr>
              <a:t>.</a:t>
            </a:r>
          </a:p>
          <a:p>
            <a:endParaRPr lang="en-CA" b="1" i="0" dirty="0">
              <a:solidFill>
                <a:srgbClr val="E6E6E6"/>
              </a:solidFill>
              <a:effectLst/>
              <a:highlight>
                <a:srgbClr val="171717"/>
              </a:highlight>
              <a:latin typeface="Segoe UI" panose="020B0502040204020203" pitchFamily="34" charset="0"/>
            </a:endParaRPr>
          </a:p>
          <a:p>
            <a:r>
              <a:rPr lang="en-CA" b="1" i="0" dirty="0">
                <a:solidFill>
                  <a:srgbClr val="E6E6E6"/>
                </a:solidFill>
                <a:effectLst/>
                <a:highlight>
                  <a:srgbClr val="171717"/>
                </a:highlight>
                <a:latin typeface="Segoe UI" panose="020B0502040204020203" pitchFamily="34" charset="0"/>
              </a:rPr>
              <a:t>Implementation techniques</a:t>
            </a:r>
            <a:endParaRPr lang="en-CA" dirty="0"/>
          </a:p>
          <a:p>
            <a:r>
              <a:rPr lang="en-CA" b="0" i="0" dirty="0">
                <a:solidFill>
                  <a:srgbClr val="E6E6E6"/>
                </a:solidFill>
                <a:effectLst/>
                <a:highlight>
                  <a:srgbClr val="171717"/>
                </a:highlight>
                <a:latin typeface="Segoe UI" panose="020B0502040204020203" pitchFamily="34" charset="0"/>
              </a:rPr>
              <a:t>▪ Retry pattern</a:t>
            </a:r>
            <a:br>
              <a:rPr lang="en-CA" dirty="0"/>
            </a:br>
            <a:r>
              <a:rPr lang="en-CA" b="0" i="0" dirty="0">
                <a:solidFill>
                  <a:srgbClr val="E6E6E6"/>
                </a:solidFill>
                <a:effectLst/>
                <a:highlight>
                  <a:srgbClr val="171717"/>
                </a:highlight>
                <a:latin typeface="Segoe UI" panose="020B0502040204020203" pitchFamily="34" charset="0"/>
              </a:rPr>
              <a:t>▪ Circuit-breaker pattern</a:t>
            </a:r>
            <a:br>
              <a:rPr lang="en-CA" dirty="0"/>
            </a:br>
            <a:r>
              <a:rPr lang="en-CA" b="0" i="0" dirty="0">
                <a:solidFill>
                  <a:srgbClr val="E6E6E6"/>
                </a:solidFill>
                <a:effectLst/>
                <a:highlight>
                  <a:srgbClr val="171717"/>
                </a:highlight>
                <a:latin typeface="Segoe UI" panose="020B0502040204020203" pitchFamily="34" charset="0"/>
              </a:rPr>
              <a:t>▪ Cache-aside pattern</a:t>
            </a:r>
            <a:br>
              <a:rPr lang="en-CA" dirty="0"/>
            </a:br>
            <a:r>
              <a:rPr lang="en-CA" b="0" i="0" dirty="0">
                <a:solidFill>
                  <a:srgbClr val="E6E6E6"/>
                </a:solidFill>
                <a:effectLst/>
                <a:highlight>
                  <a:srgbClr val="171717"/>
                </a:highlight>
                <a:latin typeface="Segoe UI" panose="020B0502040204020203" pitchFamily="34" charset="0"/>
              </a:rPr>
              <a:t>▪ Rightsized resources</a:t>
            </a:r>
            <a:br>
              <a:rPr lang="en-CA" dirty="0"/>
            </a:br>
            <a:r>
              <a:rPr lang="en-CA" b="0" i="0" dirty="0">
                <a:solidFill>
                  <a:srgbClr val="E6E6E6"/>
                </a:solidFill>
                <a:effectLst/>
                <a:highlight>
                  <a:srgbClr val="171717"/>
                </a:highlight>
                <a:latin typeface="Segoe UI" panose="020B0502040204020203" pitchFamily="34" charset="0"/>
              </a:rPr>
              <a:t>▪ Managed identities</a:t>
            </a:r>
            <a:br>
              <a:rPr lang="en-CA" dirty="0"/>
            </a:br>
            <a:r>
              <a:rPr lang="en-CA" b="0" i="0" dirty="0">
                <a:solidFill>
                  <a:srgbClr val="E6E6E6"/>
                </a:solidFill>
                <a:effectLst/>
                <a:highlight>
                  <a:srgbClr val="171717"/>
                </a:highlight>
                <a:latin typeface="Segoe UI" panose="020B0502040204020203" pitchFamily="34" charset="0"/>
              </a:rPr>
              <a:t>▪ Private endpoints</a:t>
            </a:r>
            <a:br>
              <a:rPr lang="en-CA" dirty="0"/>
            </a:br>
            <a:r>
              <a:rPr lang="en-CA" b="0" i="0" dirty="0">
                <a:solidFill>
                  <a:srgbClr val="E6E6E6"/>
                </a:solidFill>
                <a:effectLst/>
                <a:highlight>
                  <a:srgbClr val="171717"/>
                </a:highlight>
                <a:latin typeface="Segoe UI" panose="020B0502040204020203" pitchFamily="34" charset="0"/>
              </a:rPr>
              <a:t>▪ Secrets management</a:t>
            </a:r>
            <a:br>
              <a:rPr lang="en-CA" dirty="0"/>
            </a:br>
            <a:r>
              <a:rPr lang="en-CA" b="0" i="0" dirty="0">
                <a:solidFill>
                  <a:srgbClr val="E6E6E6"/>
                </a:solidFill>
                <a:effectLst/>
                <a:highlight>
                  <a:srgbClr val="171717"/>
                </a:highlight>
                <a:latin typeface="Segoe UI" panose="020B0502040204020203" pitchFamily="34" charset="0"/>
              </a:rPr>
              <a:t>▪ Bicep (.NET) and Terraform (Java) deployment</a:t>
            </a:r>
            <a:br>
              <a:rPr lang="en-CA" dirty="0"/>
            </a:br>
            <a:r>
              <a:rPr lang="en-CA" b="0" i="0" dirty="0">
                <a:solidFill>
                  <a:srgbClr val="E6E6E6"/>
                </a:solidFill>
                <a:effectLst/>
                <a:highlight>
                  <a:srgbClr val="171717"/>
                </a:highlight>
                <a:latin typeface="Segoe UI" panose="020B0502040204020203" pitchFamily="34" charset="0"/>
              </a:rPr>
              <a:t>▪ Telemetry, logging, monitoring</a:t>
            </a:r>
          </a:p>
          <a:p>
            <a:endParaRPr lang="en-CA" b="0" i="0" dirty="0">
              <a:solidFill>
                <a:srgbClr val="E6E6E6"/>
              </a:solidFill>
              <a:effectLst/>
              <a:highlight>
                <a:srgbClr val="171717"/>
              </a:highlight>
              <a:latin typeface="Segoe UI" panose="020B0502040204020203" pitchFamily="34" charset="0"/>
            </a:endParaRPr>
          </a:p>
        </p:txBody>
      </p:sp>
      <p:sp>
        <p:nvSpPr>
          <p:cNvPr id="4" name="Header Placeholder 3"/>
          <p:cNvSpPr>
            <a:spLocks noGrp="1"/>
          </p:cNvSpPr>
          <p:nvPr>
            <p:ph type="hdr" sz="quarter"/>
          </p:nvPr>
        </p:nvSpPr>
        <p:spPr/>
        <p:txBody>
          <a:bodyPr/>
          <a:lstStyle/>
          <a:p>
            <a:r>
              <a:rPr lang="en-US"/>
              <a:t>Microsoft Connect 2016</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4/21/2024 9:55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8521080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Here is an architecture of a reliable web app taking into account enterprise app patterns.</a:t>
            </a:r>
          </a:p>
          <a:p>
            <a:endParaRPr lang="en-CA" dirty="0"/>
          </a:p>
          <a:p>
            <a:r>
              <a:rPr lang="en-US" b="0" i="0" dirty="0">
                <a:solidFill>
                  <a:srgbClr val="E6E6E6"/>
                </a:solidFill>
                <a:effectLst/>
                <a:highlight>
                  <a:srgbClr val="171717"/>
                </a:highlight>
                <a:latin typeface="Segoe UI" panose="020B0502040204020203" pitchFamily="34" charset="0"/>
              </a:rPr>
              <a:t>It's important to note that the Reliable Web App pattern isn't a one-size-fits-all set of services or a specific architecture. </a:t>
            </a:r>
            <a:endParaRPr lang="en-CA" b="0" i="0" dirty="0">
              <a:solidFill>
                <a:srgbClr val="E6E6E6"/>
              </a:solidFill>
              <a:effectLst/>
              <a:highlight>
                <a:srgbClr val="171717"/>
              </a:highlight>
              <a:latin typeface="Segoe UI" panose="020B0502040204020203" pitchFamily="34" charset="0"/>
            </a:endParaRPr>
          </a:p>
          <a:p>
            <a:endParaRPr lang="en-CA" b="0" i="0" dirty="0">
              <a:solidFill>
                <a:srgbClr val="E6E6E6"/>
              </a:solidFill>
              <a:effectLst/>
              <a:highlight>
                <a:srgbClr val="171717"/>
              </a:highlight>
              <a:latin typeface="Segoe UI" panose="020B0502040204020203" pitchFamily="34" charset="0"/>
            </a:endParaRPr>
          </a:p>
          <a:p>
            <a:r>
              <a:rPr lang="en-US" b="0" i="0" dirty="0">
                <a:solidFill>
                  <a:srgbClr val="E6E6E6"/>
                </a:solidFill>
                <a:effectLst/>
                <a:highlight>
                  <a:srgbClr val="171717"/>
                </a:highlight>
                <a:latin typeface="Segoe UI" panose="020B0502040204020203" pitchFamily="34" charset="0"/>
              </a:rPr>
              <a:t>The unique needs of your business and the characteristics of your existing web application are crucial in determining the most suitable architecture and network topology.</a:t>
            </a:r>
            <a:endParaRPr lang="en-CA" dirty="0"/>
          </a:p>
        </p:txBody>
      </p:sp>
      <p:sp>
        <p:nvSpPr>
          <p:cNvPr id="4" name="Header Placeholder 3"/>
          <p:cNvSpPr>
            <a:spLocks noGrp="1"/>
          </p:cNvSpPr>
          <p:nvPr>
            <p:ph type="hdr" sz="quarter"/>
          </p:nvPr>
        </p:nvSpPr>
        <p:spPr/>
        <p:txBody>
          <a:bodyPr/>
          <a:lstStyle/>
          <a:p>
            <a:r>
              <a:rPr lang="en-US"/>
              <a:t>Microsoft Connect 2016</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4/21/2024 9:55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6931562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looked at how you can leverage Azure Migrate to discover, assess and even automate the migration.</a:t>
            </a:r>
          </a:p>
          <a:p>
            <a:endParaRPr lang="en-CA" dirty="0"/>
          </a:p>
          <a:p>
            <a:r>
              <a:rPr lang="en-CA" dirty="0"/>
              <a:t>We looked at how the application and code assessment for .NET (and Java) can be used to go deeper on the code analysis and provide additional insights when migrating to App Service, AKS and ACA.</a:t>
            </a:r>
          </a:p>
          <a:p>
            <a:endParaRPr lang="en-CA" dirty="0"/>
          </a:p>
          <a:p>
            <a:r>
              <a:rPr lang="en-CA" dirty="0"/>
              <a:t>And finally we took a quick look at application patterns and landing zone accelerators which will help you be successful with your Azure migration.</a:t>
            </a:r>
          </a:p>
        </p:txBody>
      </p:sp>
      <p:sp>
        <p:nvSpPr>
          <p:cNvPr id="4" name="Header Placeholder 3"/>
          <p:cNvSpPr>
            <a:spLocks noGrp="1"/>
          </p:cNvSpPr>
          <p:nvPr>
            <p:ph type="hdr" sz="quarter"/>
          </p:nvPr>
        </p:nvSpPr>
        <p:spPr/>
        <p:txBody>
          <a:bodyPr/>
          <a:lstStyle/>
          <a:p>
            <a:r>
              <a:rPr lang="en-US"/>
              <a:t>Microsoft Connect 2016</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4/21/2024 9:55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1977764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https://learn.microsoft.com/en-us/training/modules/migrate-app-service-migration-assistant/</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917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a:t>
            </a:fld>
            <a:endParaRPr lang="en-US"/>
          </a:p>
        </p:txBody>
      </p:sp>
    </p:spTree>
    <p:extLst>
      <p:ext uri="{BB962C8B-B14F-4D97-AF65-F5344CB8AC3E}">
        <p14:creationId xmlns:p14="http://schemas.microsoft.com/office/powerpoint/2010/main" val="2558673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CA" dirty="0"/>
          </a:p>
        </p:txBody>
      </p:sp>
      <p:sp>
        <p:nvSpPr>
          <p:cNvPr id="4" name="Slide Number Placeholder 3"/>
          <p:cNvSpPr>
            <a:spLocks noGrp="1"/>
          </p:cNvSpPr>
          <p:nvPr>
            <p:ph type="sldNum" sz="quarter" idx="5"/>
          </p:nvPr>
        </p:nvSpPr>
        <p:spPr/>
        <p:txBody>
          <a:bodyPr/>
          <a:lstStyle/>
          <a:p>
            <a:fld id="{20A10935-D80B-4D34-9C2B-7EECB738A678}" type="slidenum">
              <a:rPr lang="en-CA" smtClean="0"/>
              <a:t>4</a:t>
            </a:fld>
            <a:endParaRPr lang="en-CA"/>
          </a:p>
        </p:txBody>
      </p:sp>
    </p:spTree>
    <p:extLst>
      <p:ext uri="{BB962C8B-B14F-4D97-AF65-F5344CB8AC3E}">
        <p14:creationId xmlns:p14="http://schemas.microsoft.com/office/powerpoint/2010/main" val="370429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p:nvPr>
        </p:nvSpPr>
        <p:spPr/>
        <p:txBody>
          <a:bodyPr/>
          <a:lstStyle/>
          <a:p>
            <a:r>
              <a:rPr lang="en-US"/>
              <a:t>Microsoft Connect 2016</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4/21/2024 9:55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867756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D2D0CE"/>
                </a:solidFill>
                <a:effectLst/>
                <a:highlight>
                  <a:srgbClr val="F5F5F5"/>
                </a:highlight>
                <a:latin typeface="-apple-system"/>
              </a:rPr>
              <a:t>Cost</a:t>
            </a:r>
            <a:r>
              <a:rPr lang="en-US" b="0" i="0" dirty="0">
                <a:solidFill>
                  <a:srgbClr val="D2D0CE"/>
                </a:solidFill>
                <a:effectLst/>
                <a:highlight>
                  <a:srgbClr val="F5F5F5"/>
                </a:highlight>
                <a:latin typeface="-apple-system"/>
              </a:rPr>
              <a:t>:</a:t>
            </a:r>
          </a:p>
          <a:p>
            <a:pPr marL="742950" lvl="1" indent="-285750" algn="l">
              <a:buFont typeface="+mj-lt"/>
              <a:buAutoNum type="arabicPeriod"/>
            </a:pPr>
            <a:r>
              <a:rPr lang="en-US" b="0" i="0" dirty="0">
                <a:solidFill>
                  <a:srgbClr val="D2D0CE"/>
                </a:solidFill>
                <a:effectLst/>
                <a:highlight>
                  <a:srgbClr val="F5F5F5"/>
                </a:highlight>
                <a:latin typeface="-apple-system"/>
              </a:rPr>
              <a:t>Azure allows you to save money by paying only for the cloud resources you actually use.</a:t>
            </a:r>
          </a:p>
          <a:p>
            <a:pPr marL="742950" lvl="1" indent="-285750" algn="l">
              <a:buFont typeface="+mj-lt"/>
              <a:buAutoNum type="arabicPeriod"/>
            </a:pPr>
            <a:r>
              <a:rPr lang="en-US" b="0" i="0" dirty="0">
                <a:solidFill>
                  <a:srgbClr val="D2D0CE"/>
                </a:solidFill>
                <a:effectLst/>
                <a:highlight>
                  <a:srgbClr val="F5F5F5"/>
                </a:highlight>
                <a:latin typeface="-apple-system"/>
              </a:rPr>
              <a:t>Optimize workloads for efficiency and cost-effectiveness.</a:t>
            </a:r>
          </a:p>
          <a:p>
            <a:pPr marL="742950" lvl="1" indent="-285750" algn="l">
              <a:buFont typeface="+mj-lt"/>
              <a:buAutoNum type="arabicPeriod"/>
            </a:pPr>
            <a:r>
              <a:rPr lang="en-US" b="0" i="0" dirty="0">
                <a:solidFill>
                  <a:srgbClr val="D2D0CE"/>
                </a:solidFill>
                <a:effectLst/>
                <a:highlight>
                  <a:srgbClr val="F5F5F5"/>
                </a:highlight>
                <a:latin typeface="-apple-system"/>
              </a:rPr>
              <a:t>Pay only when you use resources occasionally.</a:t>
            </a:r>
          </a:p>
          <a:p>
            <a:pPr algn="l">
              <a:buFont typeface="+mj-lt"/>
              <a:buAutoNum type="arabicPeriod"/>
            </a:pPr>
            <a:r>
              <a:rPr lang="en-US" b="1" i="0" dirty="0">
                <a:solidFill>
                  <a:srgbClr val="D2D0CE"/>
                </a:solidFill>
                <a:effectLst/>
                <a:highlight>
                  <a:srgbClr val="F5F5F5"/>
                </a:highlight>
                <a:latin typeface="-apple-system"/>
              </a:rPr>
              <a:t>Flexibility</a:t>
            </a:r>
            <a:r>
              <a:rPr lang="en-US" b="0" i="0" dirty="0">
                <a:solidFill>
                  <a:srgbClr val="D2D0CE"/>
                </a:solidFill>
                <a:effectLst/>
                <a:highlight>
                  <a:srgbClr val="F5F5F5"/>
                </a:highlight>
                <a:latin typeface="-apple-system"/>
              </a:rPr>
              <a:t>:</a:t>
            </a:r>
          </a:p>
          <a:p>
            <a:pPr marL="742950" lvl="1" indent="-285750" algn="l">
              <a:buFont typeface="+mj-lt"/>
              <a:buAutoNum type="arabicPeriod"/>
            </a:pPr>
            <a:r>
              <a:rPr lang="en-US" b="0" i="0" dirty="0">
                <a:solidFill>
                  <a:srgbClr val="D2D0CE"/>
                </a:solidFill>
                <a:effectLst/>
                <a:highlight>
                  <a:srgbClr val="F5F5F5"/>
                </a:highlight>
                <a:latin typeface="-apple-system"/>
              </a:rPr>
              <a:t>Adjust resources instantly based on demand spikes or decreases.</a:t>
            </a:r>
          </a:p>
          <a:p>
            <a:pPr marL="742950" lvl="1" indent="-285750" algn="l">
              <a:buFont typeface="+mj-lt"/>
              <a:buAutoNum type="arabicPeriod"/>
            </a:pPr>
            <a:r>
              <a:rPr lang="en-US" b="0" i="0" dirty="0">
                <a:solidFill>
                  <a:srgbClr val="D2D0CE"/>
                </a:solidFill>
                <a:effectLst/>
                <a:highlight>
                  <a:srgbClr val="F5F5F5"/>
                </a:highlight>
                <a:latin typeface="-apple-system"/>
              </a:rPr>
              <a:t>Run workloads closer to users using Azure’s global network of datacenters.</a:t>
            </a:r>
          </a:p>
          <a:p>
            <a:pPr algn="l">
              <a:buFont typeface="+mj-lt"/>
              <a:buAutoNum type="arabicPeriod"/>
            </a:pPr>
            <a:r>
              <a:rPr lang="en-US" b="1" i="0" dirty="0">
                <a:solidFill>
                  <a:srgbClr val="D2D0CE"/>
                </a:solidFill>
                <a:effectLst/>
                <a:highlight>
                  <a:srgbClr val="F5F5F5"/>
                </a:highlight>
                <a:latin typeface="-apple-system"/>
              </a:rPr>
              <a:t>Security</a:t>
            </a:r>
            <a:r>
              <a:rPr lang="en-US" b="0" i="0" dirty="0">
                <a:solidFill>
                  <a:srgbClr val="D2D0CE"/>
                </a:solidFill>
                <a:effectLst/>
                <a:highlight>
                  <a:srgbClr val="F5F5F5"/>
                </a:highlight>
                <a:latin typeface="-apple-system"/>
              </a:rPr>
              <a:t>:</a:t>
            </a:r>
          </a:p>
          <a:p>
            <a:pPr marL="742950" lvl="1" indent="-285750" algn="l">
              <a:buFont typeface="+mj-lt"/>
              <a:buAutoNum type="arabicPeriod"/>
            </a:pPr>
            <a:r>
              <a:rPr lang="en-US" b="0" i="0" dirty="0">
                <a:solidFill>
                  <a:srgbClr val="D2D0CE"/>
                </a:solidFill>
                <a:effectLst/>
                <a:highlight>
                  <a:srgbClr val="F5F5F5"/>
                </a:highlight>
                <a:latin typeface="-apple-system"/>
              </a:rPr>
              <a:t>Azure offers built-in security features and tools to protect your applications and data.</a:t>
            </a:r>
          </a:p>
          <a:p>
            <a:pPr marL="742950" lvl="1" indent="-285750" algn="l">
              <a:buFont typeface="+mj-lt"/>
              <a:buAutoNum type="arabicPeriod"/>
            </a:pPr>
            <a:r>
              <a:rPr lang="en-US" b="0" i="0" dirty="0">
                <a:solidFill>
                  <a:srgbClr val="D2D0CE"/>
                </a:solidFill>
                <a:effectLst/>
                <a:highlight>
                  <a:srgbClr val="F5F5F5"/>
                </a:highlight>
                <a:latin typeface="-apple-system"/>
              </a:rPr>
              <a:t>Automatic security patching in many cases.</a:t>
            </a:r>
          </a:p>
          <a:p>
            <a:pPr algn="l">
              <a:buFont typeface="+mj-lt"/>
              <a:buAutoNum type="arabicPeriod"/>
            </a:pPr>
            <a:r>
              <a:rPr lang="en-US" b="1" i="0" dirty="0">
                <a:solidFill>
                  <a:srgbClr val="D2D0CE"/>
                </a:solidFill>
                <a:effectLst/>
                <a:highlight>
                  <a:srgbClr val="F5F5F5"/>
                </a:highlight>
                <a:latin typeface="-apple-system"/>
              </a:rPr>
              <a:t>Backup</a:t>
            </a:r>
            <a:r>
              <a:rPr lang="en-US" b="0" i="0" dirty="0">
                <a:solidFill>
                  <a:srgbClr val="D2D0CE"/>
                </a:solidFill>
                <a:effectLst/>
                <a:highlight>
                  <a:srgbClr val="F5F5F5"/>
                </a:highlight>
                <a:latin typeface="-apple-system"/>
              </a:rPr>
              <a:t>:</a:t>
            </a:r>
          </a:p>
          <a:p>
            <a:pPr marL="742950" lvl="1" indent="-285750" algn="l">
              <a:buFont typeface="+mj-lt"/>
              <a:buAutoNum type="arabicPeriod"/>
            </a:pPr>
            <a:r>
              <a:rPr lang="en-US" b="0" i="0" dirty="0">
                <a:solidFill>
                  <a:srgbClr val="D2D0CE"/>
                </a:solidFill>
                <a:effectLst/>
                <a:highlight>
                  <a:srgbClr val="F5F5F5"/>
                </a:highlight>
                <a:latin typeface="-apple-system"/>
              </a:rPr>
              <a:t>Easily back up and recover your apps with Azure.</a:t>
            </a:r>
          </a:p>
          <a:p>
            <a:pPr marL="742950" lvl="1" indent="-285750" algn="l">
              <a:buFont typeface="+mj-lt"/>
              <a:buAutoNum type="arabicPeriod"/>
            </a:pPr>
            <a:r>
              <a:rPr lang="en-US" b="0" i="0" dirty="0">
                <a:solidFill>
                  <a:srgbClr val="D2D0CE"/>
                </a:solidFill>
                <a:effectLst/>
                <a:highlight>
                  <a:srgbClr val="F5F5F5"/>
                </a:highlight>
                <a:latin typeface="-apple-system"/>
              </a:rPr>
              <a:t>Store backups in different geographic regions for extra protection.</a:t>
            </a:r>
          </a:p>
          <a:p>
            <a:pPr algn="l">
              <a:buFont typeface="+mj-lt"/>
              <a:buAutoNum type="arabicPeriod"/>
            </a:pPr>
            <a:r>
              <a:rPr lang="en-US" b="1" i="0" dirty="0">
                <a:solidFill>
                  <a:srgbClr val="D2D0CE"/>
                </a:solidFill>
                <a:effectLst/>
                <a:highlight>
                  <a:srgbClr val="F5F5F5"/>
                </a:highlight>
                <a:latin typeface="-apple-system"/>
              </a:rPr>
              <a:t>Compliance</a:t>
            </a:r>
            <a:r>
              <a:rPr lang="en-US" b="0" i="0" dirty="0">
                <a:solidFill>
                  <a:srgbClr val="D2D0CE"/>
                </a:solidFill>
                <a:effectLst/>
                <a:highlight>
                  <a:srgbClr val="F5F5F5"/>
                </a:highlight>
                <a:latin typeface="-apple-system"/>
              </a:rPr>
              <a:t>:</a:t>
            </a:r>
          </a:p>
          <a:p>
            <a:pPr marL="742950" lvl="1" indent="-285750" algn="l">
              <a:buFont typeface="+mj-lt"/>
              <a:buAutoNum type="arabicPeriod"/>
            </a:pPr>
            <a:r>
              <a:rPr lang="en-US" b="0" i="0" dirty="0">
                <a:solidFill>
                  <a:srgbClr val="D2D0CE"/>
                </a:solidFill>
                <a:effectLst/>
                <a:highlight>
                  <a:srgbClr val="F5F5F5"/>
                </a:highlight>
                <a:latin typeface="-apple-system"/>
              </a:rPr>
              <a:t>Azure provides solutions for compliance requirements in various industries (finance, healthcare, government, etc.).</a:t>
            </a:r>
          </a:p>
          <a:p>
            <a:pPr algn="l">
              <a:buFont typeface="+mj-lt"/>
              <a:buAutoNum type="arabicPeriod"/>
            </a:pPr>
            <a:r>
              <a:rPr lang="en-US" b="1" i="0" dirty="0">
                <a:solidFill>
                  <a:srgbClr val="D2D0CE"/>
                </a:solidFill>
                <a:effectLst/>
                <a:highlight>
                  <a:srgbClr val="F5F5F5"/>
                </a:highlight>
                <a:latin typeface="-apple-system"/>
              </a:rPr>
              <a:t>Management</a:t>
            </a:r>
            <a:r>
              <a:rPr lang="en-US" b="0" i="0" dirty="0">
                <a:solidFill>
                  <a:srgbClr val="D2D0CE"/>
                </a:solidFill>
                <a:effectLst/>
                <a:highlight>
                  <a:srgbClr val="F5F5F5"/>
                </a:highlight>
                <a:latin typeface="-apple-system"/>
              </a:rPr>
              <a:t>:</a:t>
            </a:r>
          </a:p>
          <a:p>
            <a:pPr marL="742950" lvl="1" indent="-285750" algn="l">
              <a:buFont typeface="+mj-lt"/>
              <a:buAutoNum type="arabicPeriod"/>
            </a:pPr>
            <a:r>
              <a:rPr lang="en-US" b="0" i="0" dirty="0">
                <a:solidFill>
                  <a:srgbClr val="D2D0CE"/>
                </a:solidFill>
                <a:effectLst/>
                <a:highlight>
                  <a:srgbClr val="F5F5F5"/>
                </a:highlight>
                <a:latin typeface="-apple-system"/>
              </a:rPr>
              <a:t>Use a single dashboard to manage and monitor all your resources.</a:t>
            </a:r>
          </a:p>
          <a:p>
            <a:pPr marL="742950" lvl="1" indent="-285750" algn="l">
              <a:buFont typeface="+mj-lt"/>
              <a:buAutoNum type="arabicPeriod"/>
            </a:pPr>
            <a:r>
              <a:rPr lang="en-US" b="0" i="0" dirty="0">
                <a:solidFill>
                  <a:srgbClr val="D2D0CE"/>
                </a:solidFill>
                <a:effectLst/>
                <a:highlight>
                  <a:srgbClr val="F5F5F5"/>
                </a:highlight>
                <a:latin typeface="-apple-system"/>
              </a:rPr>
              <a:t>Leverage Azure services for insights and analytics related to your apps.</a:t>
            </a:r>
          </a:p>
          <a:p>
            <a:endParaRPr lang="en-CA" dirty="0"/>
          </a:p>
        </p:txBody>
      </p:sp>
      <p:sp>
        <p:nvSpPr>
          <p:cNvPr id="4" name="Header Placeholder 3"/>
          <p:cNvSpPr>
            <a:spLocks noGrp="1"/>
          </p:cNvSpPr>
          <p:nvPr>
            <p:ph type="hdr" sz="quarter"/>
          </p:nvPr>
        </p:nvSpPr>
        <p:spPr/>
        <p:txBody>
          <a:bodyPr/>
          <a:lstStyle/>
          <a:p>
            <a:r>
              <a:rPr lang="en-US"/>
              <a:t>Microsoft Connect 2016</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4/21/2024 9:55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680843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419189">
              <a:spcAft>
                <a:spcPts val="517"/>
              </a:spcAft>
              <a:defRPr/>
            </a:pPr>
            <a:r>
              <a:rPr lang="en-US" b="0" i="0" dirty="0">
                <a:solidFill>
                  <a:srgbClr val="111111"/>
                </a:solidFill>
                <a:effectLst/>
                <a:latin typeface="-apple-system"/>
                <a:cs typeface="Calibri" panose="020F0502020204030204"/>
              </a:rPr>
              <a:t>On the left you retain more control and as we move to the right the responsibilities is shifted over to Azure.</a:t>
            </a:r>
          </a:p>
          <a:p>
            <a:pPr defTabSz="1419189">
              <a:spcAft>
                <a:spcPts val="517"/>
              </a:spcAft>
              <a:defRPr/>
            </a:pPr>
            <a:r>
              <a:rPr lang="en-US" b="0" i="0" dirty="0">
                <a:solidFill>
                  <a:srgbClr val="111111"/>
                </a:solidFill>
                <a:effectLst/>
                <a:latin typeface="-apple-system"/>
                <a:cs typeface="Calibri" panose="020F0502020204030204"/>
              </a:rPr>
              <a:t>IaaS – VMs</a:t>
            </a:r>
          </a:p>
          <a:p>
            <a:pPr defTabSz="1419189">
              <a:spcAft>
                <a:spcPts val="517"/>
              </a:spcAft>
              <a:defRPr/>
            </a:pPr>
            <a:r>
              <a:rPr lang="en-US" b="0" i="0" dirty="0">
                <a:solidFill>
                  <a:srgbClr val="111111"/>
                </a:solidFill>
                <a:effectLst/>
                <a:latin typeface="-apple-system"/>
                <a:cs typeface="Calibri" panose="020F0502020204030204"/>
              </a:rPr>
              <a:t>Containers – AKS and ACA</a:t>
            </a:r>
          </a:p>
          <a:p>
            <a:pPr defTabSz="1419189">
              <a:spcAft>
                <a:spcPts val="517"/>
              </a:spcAft>
              <a:defRPr/>
            </a:pPr>
            <a:r>
              <a:rPr lang="en-US" b="0" i="0" dirty="0">
                <a:solidFill>
                  <a:srgbClr val="111111"/>
                </a:solidFill>
                <a:effectLst/>
                <a:latin typeface="-apple-system"/>
                <a:cs typeface="Calibri" panose="020F0502020204030204"/>
              </a:rPr>
              <a:t>PaaS – App Service and Function Apps</a:t>
            </a:r>
          </a:p>
          <a:p>
            <a:pPr defTabSz="1419189">
              <a:spcAft>
                <a:spcPts val="517"/>
              </a:spcAft>
              <a:defRPr/>
            </a:pPr>
            <a:r>
              <a:rPr lang="en-US" b="0" i="0" dirty="0">
                <a:solidFill>
                  <a:srgbClr val="111111"/>
                </a:solidFill>
                <a:effectLst/>
                <a:latin typeface="-apple-system"/>
                <a:cs typeface="Calibri" panose="020F0502020204030204"/>
              </a:rPr>
              <a:t>Low code – Power Platform</a:t>
            </a:r>
          </a:p>
          <a:p>
            <a:pPr defTabSz="1419189">
              <a:spcAft>
                <a:spcPts val="517"/>
              </a:spcAft>
              <a:defRPr/>
            </a:pPr>
            <a:endParaRPr lang="en-US" b="0" i="0" dirty="0">
              <a:solidFill>
                <a:srgbClr val="111111"/>
              </a:solidFill>
              <a:effectLst/>
              <a:latin typeface="-apple-system"/>
              <a:cs typeface="Calibri" panose="020F0502020204030204"/>
            </a:endParaRPr>
          </a:p>
        </p:txBody>
      </p:sp>
      <p:sp>
        <p:nvSpPr>
          <p:cNvPr id="4" name="Header Placeholder 3"/>
          <p:cNvSpPr>
            <a:spLocks noGrp="1"/>
          </p:cNvSpPr>
          <p:nvPr>
            <p:ph type="hdr" sz="quarter"/>
          </p:nvPr>
        </p:nvSpPr>
        <p:spPr/>
        <p:txBody>
          <a:bodyPr/>
          <a:lstStyle/>
          <a:p>
            <a:pPr marL="0" marR="0" lvl="0" indent="0" algn="l" defTabSz="141918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1418773"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1419189"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419189" rtl="0" eaLnBrk="1" fontAlgn="auto" latinLnBrk="0" hangingPunct="1">
                <a:lnSpc>
                  <a:spcPct val="100000"/>
                </a:lnSpc>
                <a:spcBef>
                  <a:spcPts val="0"/>
                </a:spcBef>
                <a:spcAft>
                  <a:spcPts val="0"/>
                </a:spcAft>
                <a:buClrTx/>
                <a:buSzTx/>
                <a:buFontTx/>
                <a:buNone/>
                <a:tabLst/>
                <a:defRPr/>
              </a:pPr>
              <a:t>4/21/2024 9:55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141918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419189"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9288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419189">
              <a:spcAft>
                <a:spcPts val="517"/>
              </a:spcAft>
              <a:defRPr/>
            </a:pPr>
            <a:endParaRPr lang="en-US" b="0" i="0" dirty="0">
              <a:solidFill>
                <a:srgbClr val="111111"/>
              </a:solidFill>
              <a:effectLst/>
              <a:latin typeface="-apple-system"/>
              <a:cs typeface="Calibri" panose="020F0502020204030204"/>
            </a:endParaRPr>
          </a:p>
        </p:txBody>
      </p:sp>
      <p:sp>
        <p:nvSpPr>
          <p:cNvPr id="4" name="Header Placeholder 3"/>
          <p:cNvSpPr>
            <a:spLocks noGrp="1"/>
          </p:cNvSpPr>
          <p:nvPr>
            <p:ph type="hdr" sz="quarter"/>
          </p:nvPr>
        </p:nvSpPr>
        <p:spPr/>
        <p:txBody>
          <a:bodyPr/>
          <a:lstStyle/>
          <a:p>
            <a:pPr marL="0" marR="0" lvl="0" indent="0" algn="l" defTabSz="141918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1418773"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1419189"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419189" rtl="0" eaLnBrk="1" fontAlgn="auto" latinLnBrk="0" hangingPunct="1">
                <a:lnSpc>
                  <a:spcPct val="100000"/>
                </a:lnSpc>
                <a:spcBef>
                  <a:spcPts val="0"/>
                </a:spcBef>
                <a:spcAft>
                  <a:spcPts val="0"/>
                </a:spcAft>
                <a:buClrTx/>
                <a:buSzTx/>
                <a:buFontTx/>
                <a:buNone/>
                <a:tabLst/>
                <a:defRPr/>
              </a:pPr>
              <a:t>4/21/2024 9:55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141918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419189"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740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highlight>
                  <a:srgbClr val="171717"/>
                </a:highlight>
                <a:latin typeface="Segoe UI" panose="020B0502040204020203" pitchFamily="34" charset="0"/>
              </a:rPr>
              <a:t>Azure App Service is a fully managed platform for your web apps.</a:t>
            </a:r>
          </a:p>
          <a:p>
            <a:endParaRPr lang="en-CA" dirty="0"/>
          </a:p>
          <a:p>
            <a:r>
              <a:rPr lang="en-US" b="0" i="0" dirty="0">
                <a:solidFill>
                  <a:srgbClr val="E6E6E6"/>
                </a:solidFill>
                <a:effectLst/>
                <a:highlight>
                  <a:srgbClr val="171717"/>
                </a:highlight>
                <a:latin typeface="Segoe UI" panose="020B0502040204020203" pitchFamily="34" charset="0"/>
              </a:rPr>
              <a:t>Microsoft manages the infrastructure, operating system updates, load balancing, and scale-up/scale-down logic as needed – allowing you to t</a:t>
            </a:r>
            <a:r>
              <a:rPr lang="en-CA" dirty="0" err="1"/>
              <a:t>ake</a:t>
            </a:r>
            <a:r>
              <a:rPr lang="en-CA" dirty="0"/>
              <a:t> advantage of the cloud to increase agility and improve security and reliability.</a:t>
            </a:r>
          </a:p>
          <a:p>
            <a:pPr marL="171450" indent="-171450">
              <a:buFontTx/>
              <a:buChar char="-"/>
            </a:pPr>
            <a:r>
              <a:rPr lang="en-CA" dirty="0" err="1"/>
              <a:t>Autoscale</a:t>
            </a:r>
            <a:endParaRPr lang="en-CA" dirty="0"/>
          </a:p>
          <a:p>
            <a:pPr marL="171450" indent="-171450">
              <a:buFontTx/>
              <a:buChar char="-"/>
            </a:pPr>
            <a:r>
              <a:rPr lang="en-CA" dirty="0"/>
              <a:t>Deployment slots (live testing, staging – where manual or automated tests can be performed. Then swap the slots or quickly rollback)</a:t>
            </a:r>
          </a:p>
          <a:p>
            <a:endParaRPr lang="en-CA" dirty="0"/>
          </a:p>
          <a:p>
            <a:r>
              <a:rPr lang="en-CA" dirty="0"/>
              <a:t>Deliver more innovative products.</a:t>
            </a:r>
          </a:p>
        </p:txBody>
      </p:sp>
      <p:sp>
        <p:nvSpPr>
          <p:cNvPr id="4" name="Header Placeholder 3"/>
          <p:cNvSpPr>
            <a:spLocks noGrp="1"/>
          </p:cNvSpPr>
          <p:nvPr>
            <p:ph type="hdr" sz="quarter"/>
          </p:nvPr>
        </p:nvSpPr>
        <p:spPr/>
        <p:txBody>
          <a:bodyPr/>
          <a:lstStyle/>
          <a:p>
            <a:r>
              <a:rPr lang="en-US"/>
              <a:t>Microsoft Connect 2016</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4/21/2024 9:55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965862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1344"/>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3" name="Picture 6">
            <a:extLst>
              <a:ext uri="{FF2B5EF4-FFF2-40B4-BE49-F238E27FC236}">
                <a16:creationId xmlns:a16="http://schemas.microsoft.com/office/drawing/2014/main" id="{D3F257B0-92C6-CD4F-279B-4F0D6843C21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589213" y="701675"/>
            <a:ext cx="7258050" cy="559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solidFill>
                  <a:srgbClr val="001344"/>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solidFill>
                  <a:srgbClr val="001344"/>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a:xfrm>
            <a:off x="595915" y="1464080"/>
            <a:ext cx="11239464" cy="439479"/>
          </a:xfrm>
        </p:spPr>
        <p:txBody>
          <a:bodyPr/>
          <a:lstStyle>
            <a:lvl1pPr marL="0" indent="0">
              <a:buNone/>
              <a:defRPr>
                <a:latin typeface="Consolas" panose="020B0609020204030204" pitchFamily="49" charset="0"/>
                <a:cs typeface="Consolas" panose="020B0609020204030204" pitchFamily="49" charset="0"/>
              </a:defRPr>
            </a:lvl1pPr>
            <a:lvl2pPr marL="466298" indent="0">
              <a:buNone/>
              <a:defRPr>
                <a:latin typeface="Consolas" panose="020B0609020204030204" pitchFamily="49" charset="0"/>
                <a:cs typeface="Consolas" panose="020B0609020204030204" pitchFamily="49" charset="0"/>
              </a:defRPr>
            </a:lvl2pPr>
            <a:lvl3pPr marL="932597" indent="0">
              <a:buNone/>
              <a:defRPr>
                <a:latin typeface="Consolas" panose="020B0609020204030204" pitchFamily="49" charset="0"/>
                <a:cs typeface="Consolas" panose="020B0609020204030204" pitchFamily="49" charset="0"/>
              </a:defRPr>
            </a:lvl3pPr>
            <a:lvl4pPr marL="1398895" indent="0">
              <a:buNone/>
              <a:defRPr>
                <a:latin typeface="Consolas" panose="020B0609020204030204" pitchFamily="49" charset="0"/>
                <a:cs typeface="Consolas" panose="020B0609020204030204" pitchFamily="49" charset="0"/>
              </a:defRPr>
            </a:lvl4pPr>
            <a:lvl5pPr marL="1865193" indent="0">
              <a:buNone/>
              <a:defRPr>
                <a:latin typeface="Consolas" panose="020B0609020204030204" pitchFamily="49" charset="0"/>
                <a:cs typeface="Consolas" panose="020B0609020204030204" pitchFamily="49" charset="0"/>
              </a:defRPr>
            </a:lvl5pPr>
          </a:lstStyle>
          <a:p>
            <a:pPr lvl="0"/>
            <a:r>
              <a:rPr lang="en-US"/>
              <a:t>Code sample</a:t>
            </a:r>
          </a:p>
        </p:txBody>
      </p:sp>
    </p:spTree>
    <p:extLst>
      <p:ext uri="{BB962C8B-B14F-4D97-AF65-F5344CB8AC3E}">
        <p14:creationId xmlns:p14="http://schemas.microsoft.com/office/powerpoint/2010/main" val="1459014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Cover_Image_NoBreak">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F90FAEF-3F91-45BA-96BC-458498D05C8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14" name="Footer Placeholder 1">
            <a:extLst>
              <a:ext uri="{FF2B5EF4-FFF2-40B4-BE49-F238E27FC236}">
                <a16:creationId xmlns:a16="http://schemas.microsoft.com/office/drawing/2014/main" id="{6FC1B95A-02F5-B25E-708C-15CDD0752201}"/>
              </a:ext>
            </a:extLst>
          </p:cNvPr>
          <p:cNvSpPr>
            <a:spLocks noGrp="1"/>
          </p:cNvSpPr>
          <p:nvPr>
            <p:ph type="ftr" sz="quarter" idx="12"/>
          </p:nvPr>
        </p:nvSpPr>
        <p:spPr>
          <a:xfrm>
            <a:off x="595915" y="6606304"/>
            <a:ext cx="4197310" cy="125562"/>
          </a:xfrm>
        </p:spPr>
        <p:txBody>
          <a:bodyPr/>
          <a:lstStyle>
            <a:lvl1pPr>
              <a:defRPr b="0" i="0">
                <a:solidFill>
                  <a:schemeClr val="bg1"/>
                </a:solidFill>
                <a:latin typeface="Segoe UI Variable Small Light" pitchFamily="2" charset="0"/>
              </a:defRPr>
            </a:lvl1pPr>
          </a:lstStyle>
          <a:p>
            <a:r>
              <a:rPr lang="en-US"/>
              <a:t>Microsoft Confidential</a:t>
            </a:r>
          </a:p>
        </p:txBody>
      </p:sp>
      <p:pic>
        <p:nvPicPr>
          <p:cNvPr id="5" name="Picture 4" descr="A close-up of a logo&#10;&#10;Description automatically generated">
            <a:extLst>
              <a:ext uri="{FF2B5EF4-FFF2-40B4-BE49-F238E27FC236}">
                <a16:creationId xmlns:a16="http://schemas.microsoft.com/office/drawing/2014/main" id="{A12D2280-CCB6-DDB2-FEFC-213F2DD93EE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69137" y="519316"/>
            <a:ext cx="2418974" cy="479556"/>
          </a:xfrm>
          <a:prstGeom prst="rect">
            <a:avLst/>
          </a:prstGeom>
        </p:spPr>
      </p:pic>
    </p:spTree>
    <p:extLst>
      <p:ext uri="{BB962C8B-B14F-4D97-AF65-F5344CB8AC3E}">
        <p14:creationId xmlns:p14="http://schemas.microsoft.com/office/powerpoint/2010/main" val="21522282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7645E-139B-2B6A-1B92-B1FCCFBBC6D8}"/>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2A7CC523-9847-7F25-75A0-190A4AC08C8C}"/>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A7857C05-76E6-1803-53C1-2E1599048CD4}"/>
              </a:ext>
            </a:extLst>
          </p:cNvPr>
          <p:cNvSpPr>
            <a:spLocks noGrp="1"/>
          </p:cNvSpPr>
          <p:nvPr>
            <p:ph type="dt" sz="half" idx="10"/>
          </p:nvPr>
        </p:nvSpPr>
        <p:spPr/>
        <p:txBody>
          <a:bodyPr/>
          <a:lstStyle/>
          <a:p>
            <a:fld id="{BF0176EC-ED3F-4648-8400-28224557CFB1}" type="datetimeFigureOut">
              <a:rPr lang="en-US" smtClean="0"/>
              <a:t>4/21/2024</a:t>
            </a:fld>
            <a:endParaRPr lang="en-US"/>
          </a:p>
        </p:txBody>
      </p:sp>
      <p:sp>
        <p:nvSpPr>
          <p:cNvPr id="5" name="Footer Placeholder 4">
            <a:extLst>
              <a:ext uri="{FF2B5EF4-FFF2-40B4-BE49-F238E27FC236}">
                <a16:creationId xmlns:a16="http://schemas.microsoft.com/office/drawing/2014/main" id="{FF3E1263-74B2-3745-99D5-3050905BF8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8E9B52-EA0B-BD97-F045-7E41DE218737}"/>
              </a:ext>
            </a:extLst>
          </p:cNvPr>
          <p:cNvSpPr>
            <a:spLocks noGrp="1"/>
          </p:cNvSpPr>
          <p:nvPr>
            <p:ph type="sldNum" sz="quarter" idx="12"/>
          </p:nvPr>
        </p:nvSpPr>
        <p:spPr/>
        <p:txBody>
          <a:bodyPr/>
          <a:lstStyle/>
          <a:p>
            <a:fld id="{CB2BB78C-F365-428D-8BEB-BE872B9D3AD8}" type="slidenum">
              <a:rPr lang="en-US" smtClean="0"/>
              <a:t>‹#›</a:t>
            </a:fld>
            <a:endParaRPr lang="en-US"/>
          </a:p>
        </p:txBody>
      </p:sp>
    </p:spTree>
    <p:extLst>
      <p:ext uri="{BB962C8B-B14F-4D97-AF65-F5344CB8AC3E}">
        <p14:creationId xmlns:p14="http://schemas.microsoft.com/office/powerpoint/2010/main" val="4261196427"/>
      </p:ext>
    </p:extLst>
  </p:cSld>
  <p:clrMapOvr>
    <a:masterClrMapping/>
  </p:clrMapOvr>
  <p:hf sldNum="0"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FAAFF-6BE6-9CF1-8069-B9D48D5DF2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54D5BE-DE11-32D1-38D6-D658863D8C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72F718-C211-6DE9-E22B-FB6A362AD9F9}"/>
              </a:ext>
            </a:extLst>
          </p:cNvPr>
          <p:cNvSpPr>
            <a:spLocks noGrp="1"/>
          </p:cNvSpPr>
          <p:nvPr>
            <p:ph type="dt" sz="half" idx="10"/>
          </p:nvPr>
        </p:nvSpPr>
        <p:spPr/>
        <p:txBody>
          <a:bodyPr/>
          <a:lstStyle/>
          <a:p>
            <a:fld id="{BF0176EC-ED3F-4648-8400-28224557CFB1}" type="datetimeFigureOut">
              <a:rPr lang="en-US" smtClean="0"/>
              <a:t>4/21/2024</a:t>
            </a:fld>
            <a:endParaRPr lang="en-US"/>
          </a:p>
        </p:txBody>
      </p:sp>
      <p:sp>
        <p:nvSpPr>
          <p:cNvPr id="5" name="Footer Placeholder 4">
            <a:extLst>
              <a:ext uri="{FF2B5EF4-FFF2-40B4-BE49-F238E27FC236}">
                <a16:creationId xmlns:a16="http://schemas.microsoft.com/office/drawing/2014/main" id="{E323A48A-680E-0F25-BF09-3E1F05713C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8292B2-3332-FD72-167C-61499C6C3DD2}"/>
              </a:ext>
            </a:extLst>
          </p:cNvPr>
          <p:cNvSpPr>
            <a:spLocks noGrp="1"/>
          </p:cNvSpPr>
          <p:nvPr>
            <p:ph type="sldNum" sz="quarter" idx="12"/>
          </p:nvPr>
        </p:nvSpPr>
        <p:spPr/>
        <p:txBody>
          <a:bodyPr/>
          <a:lstStyle/>
          <a:p>
            <a:fld id="{CB2BB78C-F365-428D-8BEB-BE872B9D3AD8}" type="slidenum">
              <a:rPr lang="en-US" smtClean="0"/>
              <a:t>‹#›</a:t>
            </a:fld>
            <a:endParaRPr lang="en-US"/>
          </a:p>
        </p:txBody>
      </p:sp>
    </p:spTree>
    <p:extLst>
      <p:ext uri="{BB962C8B-B14F-4D97-AF65-F5344CB8AC3E}">
        <p14:creationId xmlns:p14="http://schemas.microsoft.com/office/powerpoint/2010/main" val="4144042283"/>
      </p:ext>
    </p:extLst>
  </p:cSld>
  <p:clrMapOvr>
    <a:masterClrMapping/>
  </p:clrMapOvr>
  <p:hf sldNum="0"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B483E-4CA7-A099-9FDC-D31CFB638A5A}"/>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2181DFBB-9E05-F2A4-419A-7B2E5382AD75}"/>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E8133D-98B7-A4A5-8C5B-56EC14F856A5}"/>
              </a:ext>
            </a:extLst>
          </p:cNvPr>
          <p:cNvSpPr>
            <a:spLocks noGrp="1"/>
          </p:cNvSpPr>
          <p:nvPr>
            <p:ph type="dt" sz="half" idx="10"/>
          </p:nvPr>
        </p:nvSpPr>
        <p:spPr/>
        <p:txBody>
          <a:bodyPr/>
          <a:lstStyle/>
          <a:p>
            <a:fld id="{BF0176EC-ED3F-4648-8400-28224557CFB1}" type="datetimeFigureOut">
              <a:rPr lang="en-US" smtClean="0"/>
              <a:t>4/21/2024</a:t>
            </a:fld>
            <a:endParaRPr lang="en-US"/>
          </a:p>
        </p:txBody>
      </p:sp>
      <p:sp>
        <p:nvSpPr>
          <p:cNvPr id="5" name="Footer Placeholder 4">
            <a:extLst>
              <a:ext uri="{FF2B5EF4-FFF2-40B4-BE49-F238E27FC236}">
                <a16:creationId xmlns:a16="http://schemas.microsoft.com/office/drawing/2014/main" id="{9EEFBBD7-A579-74E7-DC0E-9F3A5E8F0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7BC8E1-324B-691B-05D9-D35E1FD4549B}"/>
              </a:ext>
            </a:extLst>
          </p:cNvPr>
          <p:cNvSpPr>
            <a:spLocks noGrp="1"/>
          </p:cNvSpPr>
          <p:nvPr>
            <p:ph type="sldNum" sz="quarter" idx="12"/>
          </p:nvPr>
        </p:nvSpPr>
        <p:spPr/>
        <p:txBody>
          <a:bodyPr/>
          <a:lstStyle/>
          <a:p>
            <a:fld id="{CB2BB78C-F365-428D-8BEB-BE872B9D3AD8}" type="slidenum">
              <a:rPr lang="en-US" smtClean="0"/>
              <a:t>‹#›</a:t>
            </a:fld>
            <a:endParaRPr lang="en-US"/>
          </a:p>
        </p:txBody>
      </p:sp>
    </p:spTree>
    <p:extLst>
      <p:ext uri="{BB962C8B-B14F-4D97-AF65-F5344CB8AC3E}">
        <p14:creationId xmlns:p14="http://schemas.microsoft.com/office/powerpoint/2010/main" val="2046030949"/>
      </p:ext>
    </p:extLst>
  </p:cSld>
  <p:clrMapOvr>
    <a:masterClrMapping/>
  </p:clrMapOvr>
  <p:hf sldNum="0"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A5956-94F4-EF01-20BB-CD9F0AB9DF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9763CA-38D5-D742-C4CB-109E97BE407B}"/>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41E807-B1C0-675A-0E39-36687CF97DED}"/>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2DD883A-A299-5AA2-E8A4-C1857D604137}"/>
              </a:ext>
            </a:extLst>
          </p:cNvPr>
          <p:cNvSpPr>
            <a:spLocks noGrp="1"/>
          </p:cNvSpPr>
          <p:nvPr>
            <p:ph type="dt" sz="half" idx="10"/>
          </p:nvPr>
        </p:nvSpPr>
        <p:spPr/>
        <p:txBody>
          <a:bodyPr/>
          <a:lstStyle/>
          <a:p>
            <a:fld id="{BF0176EC-ED3F-4648-8400-28224557CFB1}" type="datetimeFigureOut">
              <a:rPr lang="en-US" smtClean="0"/>
              <a:t>4/21/2024</a:t>
            </a:fld>
            <a:endParaRPr lang="en-US"/>
          </a:p>
        </p:txBody>
      </p:sp>
      <p:sp>
        <p:nvSpPr>
          <p:cNvPr id="6" name="Footer Placeholder 5">
            <a:extLst>
              <a:ext uri="{FF2B5EF4-FFF2-40B4-BE49-F238E27FC236}">
                <a16:creationId xmlns:a16="http://schemas.microsoft.com/office/drawing/2014/main" id="{3BCA2C87-BF45-D820-7C81-AC2EC57A59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E3FD1F-B276-C104-C89C-0007BE56CFCB}"/>
              </a:ext>
            </a:extLst>
          </p:cNvPr>
          <p:cNvSpPr>
            <a:spLocks noGrp="1"/>
          </p:cNvSpPr>
          <p:nvPr>
            <p:ph type="sldNum" sz="quarter" idx="12"/>
          </p:nvPr>
        </p:nvSpPr>
        <p:spPr/>
        <p:txBody>
          <a:bodyPr/>
          <a:lstStyle/>
          <a:p>
            <a:fld id="{CB2BB78C-F365-428D-8BEB-BE872B9D3AD8}" type="slidenum">
              <a:rPr lang="en-US" smtClean="0"/>
              <a:t>‹#›</a:t>
            </a:fld>
            <a:endParaRPr lang="en-US"/>
          </a:p>
        </p:txBody>
      </p:sp>
    </p:spTree>
    <p:extLst>
      <p:ext uri="{BB962C8B-B14F-4D97-AF65-F5344CB8AC3E}">
        <p14:creationId xmlns:p14="http://schemas.microsoft.com/office/powerpoint/2010/main" val="2564707002"/>
      </p:ext>
    </p:extLst>
  </p:cSld>
  <p:clrMapOvr>
    <a:masterClrMapping/>
  </p:clrMapOvr>
  <p:hf sldNum="0"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5069C-5592-E8A7-862F-F3A7A5FC4D3E}"/>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6EADF4B-9E54-7CB9-28A6-AA70EC147CE4}"/>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D9923A23-A146-8DD1-3E99-7695F408B667}"/>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9C47EDE-1379-0052-116B-4885A0345702}"/>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FE287FD2-8AA7-5EB5-3640-DAF50DA178E5}"/>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2D2784-CF64-309B-31F7-032885263E34}"/>
              </a:ext>
            </a:extLst>
          </p:cNvPr>
          <p:cNvSpPr>
            <a:spLocks noGrp="1"/>
          </p:cNvSpPr>
          <p:nvPr>
            <p:ph type="dt" sz="half" idx="10"/>
          </p:nvPr>
        </p:nvSpPr>
        <p:spPr/>
        <p:txBody>
          <a:bodyPr/>
          <a:lstStyle/>
          <a:p>
            <a:fld id="{BF0176EC-ED3F-4648-8400-28224557CFB1}" type="datetimeFigureOut">
              <a:rPr lang="en-US" smtClean="0"/>
              <a:t>4/21/2024</a:t>
            </a:fld>
            <a:endParaRPr lang="en-US"/>
          </a:p>
        </p:txBody>
      </p:sp>
      <p:sp>
        <p:nvSpPr>
          <p:cNvPr id="8" name="Footer Placeholder 7">
            <a:extLst>
              <a:ext uri="{FF2B5EF4-FFF2-40B4-BE49-F238E27FC236}">
                <a16:creationId xmlns:a16="http://schemas.microsoft.com/office/drawing/2014/main" id="{3E7AF95A-5608-FCE4-89F8-72492DA50C4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CE8C67-AF44-5987-9E74-E669C8D7EC1F}"/>
              </a:ext>
            </a:extLst>
          </p:cNvPr>
          <p:cNvSpPr>
            <a:spLocks noGrp="1"/>
          </p:cNvSpPr>
          <p:nvPr>
            <p:ph type="sldNum" sz="quarter" idx="12"/>
          </p:nvPr>
        </p:nvSpPr>
        <p:spPr/>
        <p:txBody>
          <a:bodyPr/>
          <a:lstStyle/>
          <a:p>
            <a:fld id="{CB2BB78C-F365-428D-8BEB-BE872B9D3AD8}" type="slidenum">
              <a:rPr lang="en-US" smtClean="0"/>
              <a:t>‹#›</a:t>
            </a:fld>
            <a:endParaRPr lang="en-US"/>
          </a:p>
        </p:txBody>
      </p:sp>
    </p:spTree>
    <p:extLst>
      <p:ext uri="{BB962C8B-B14F-4D97-AF65-F5344CB8AC3E}">
        <p14:creationId xmlns:p14="http://schemas.microsoft.com/office/powerpoint/2010/main" val="2882869080"/>
      </p:ext>
    </p:extLst>
  </p:cSld>
  <p:clrMapOvr>
    <a:masterClrMapping/>
  </p:clrMapOvr>
  <p:hf sldNum="0"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2E1D1-3FC6-762B-7923-59EA8AFBB51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471CC1A-8005-6EFF-BE47-F550FA21EDA4}"/>
              </a:ext>
            </a:extLst>
          </p:cNvPr>
          <p:cNvSpPr>
            <a:spLocks noGrp="1"/>
          </p:cNvSpPr>
          <p:nvPr>
            <p:ph type="dt" sz="half" idx="10"/>
          </p:nvPr>
        </p:nvSpPr>
        <p:spPr/>
        <p:txBody>
          <a:bodyPr/>
          <a:lstStyle/>
          <a:p>
            <a:fld id="{BF0176EC-ED3F-4648-8400-28224557CFB1}" type="datetimeFigureOut">
              <a:rPr lang="en-US" smtClean="0"/>
              <a:t>4/21/2024</a:t>
            </a:fld>
            <a:endParaRPr lang="en-US"/>
          </a:p>
        </p:txBody>
      </p:sp>
      <p:sp>
        <p:nvSpPr>
          <p:cNvPr id="4" name="Footer Placeholder 3">
            <a:extLst>
              <a:ext uri="{FF2B5EF4-FFF2-40B4-BE49-F238E27FC236}">
                <a16:creationId xmlns:a16="http://schemas.microsoft.com/office/drawing/2014/main" id="{2CBB907A-5105-0146-552F-7580D3BE8D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1A3BA8-D3EA-F42F-2F3F-C92F3AB9D708}"/>
              </a:ext>
            </a:extLst>
          </p:cNvPr>
          <p:cNvSpPr>
            <a:spLocks noGrp="1"/>
          </p:cNvSpPr>
          <p:nvPr>
            <p:ph type="sldNum" sz="quarter" idx="12"/>
          </p:nvPr>
        </p:nvSpPr>
        <p:spPr/>
        <p:txBody>
          <a:bodyPr/>
          <a:lstStyle/>
          <a:p>
            <a:fld id="{CB2BB78C-F365-428D-8BEB-BE872B9D3AD8}" type="slidenum">
              <a:rPr lang="en-US" smtClean="0"/>
              <a:t>‹#›</a:t>
            </a:fld>
            <a:endParaRPr lang="en-US"/>
          </a:p>
        </p:txBody>
      </p:sp>
    </p:spTree>
    <p:extLst>
      <p:ext uri="{BB962C8B-B14F-4D97-AF65-F5344CB8AC3E}">
        <p14:creationId xmlns:p14="http://schemas.microsoft.com/office/powerpoint/2010/main" val="3940260868"/>
      </p:ext>
    </p:extLst>
  </p:cSld>
  <p:clrMapOvr>
    <a:masterClrMapping/>
  </p:clrMapOvr>
  <p:transition>
    <p:fade/>
  </p:transition>
  <p:extLst>
    <p:ext uri="{DCECCB84-F9BA-43D5-87BE-67443E8EF086}">
      <p15:sldGuideLst xmlns:p15="http://schemas.microsoft.com/office/powerpoint/2012/main"/>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D88ECC-A73C-5332-AAB5-E855EDFA81C6}"/>
              </a:ext>
            </a:extLst>
          </p:cNvPr>
          <p:cNvSpPr>
            <a:spLocks noGrp="1"/>
          </p:cNvSpPr>
          <p:nvPr>
            <p:ph type="dt" sz="half" idx="10"/>
          </p:nvPr>
        </p:nvSpPr>
        <p:spPr/>
        <p:txBody>
          <a:bodyPr/>
          <a:lstStyle/>
          <a:p>
            <a:fld id="{BF0176EC-ED3F-4648-8400-28224557CFB1}" type="datetimeFigureOut">
              <a:rPr lang="en-US" smtClean="0"/>
              <a:t>4/21/2024</a:t>
            </a:fld>
            <a:endParaRPr lang="en-US"/>
          </a:p>
        </p:txBody>
      </p:sp>
      <p:sp>
        <p:nvSpPr>
          <p:cNvPr id="3" name="Footer Placeholder 2">
            <a:extLst>
              <a:ext uri="{FF2B5EF4-FFF2-40B4-BE49-F238E27FC236}">
                <a16:creationId xmlns:a16="http://schemas.microsoft.com/office/drawing/2014/main" id="{9951C422-0951-70FA-9DA8-DD533CE07D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1D6A7EC-7172-91FB-E715-B46ECF2BBBE8}"/>
              </a:ext>
            </a:extLst>
          </p:cNvPr>
          <p:cNvSpPr>
            <a:spLocks noGrp="1"/>
          </p:cNvSpPr>
          <p:nvPr>
            <p:ph type="sldNum" sz="quarter" idx="12"/>
          </p:nvPr>
        </p:nvSpPr>
        <p:spPr/>
        <p:txBody>
          <a:bodyPr/>
          <a:lstStyle/>
          <a:p>
            <a:fld id="{CB2BB78C-F365-428D-8BEB-BE872B9D3AD8}" type="slidenum">
              <a:rPr lang="en-US" smtClean="0"/>
              <a:t>‹#›</a:t>
            </a:fld>
            <a:endParaRPr lang="en-US"/>
          </a:p>
        </p:txBody>
      </p:sp>
    </p:spTree>
    <p:extLst>
      <p:ext uri="{BB962C8B-B14F-4D97-AF65-F5344CB8AC3E}">
        <p14:creationId xmlns:p14="http://schemas.microsoft.com/office/powerpoint/2010/main" val="2368023254"/>
      </p:ext>
    </p:extLst>
  </p:cSld>
  <p:clrMapOvr>
    <a:masterClrMapping/>
  </p:clrMapOvr>
  <p:transition>
    <p:fade/>
  </p:transition>
  <p:extLst>
    <p:ext uri="{DCECCB84-F9BA-43D5-87BE-67443E8EF086}">
      <p15:sldGuideLst xmlns:p15="http://schemas.microsoft.com/office/powerpoint/2012/main">
        <p15:guide id="1" pos="3161">
          <p15:clr>
            <a:srgbClr val="A4A3A4"/>
          </p15:clr>
        </p15:guide>
        <p15:guide id="2" pos="3348">
          <p15:clr>
            <a:srgbClr val="A4A3A4"/>
          </p15:clr>
        </p15:guide>
        <p15:guide id="3" pos="3754">
          <p15:clr>
            <a:srgbClr val="A4A3A4"/>
          </p15:clr>
        </p15:guide>
        <p15:guide id="4" pos="3931">
          <p15:clr>
            <a:srgbClr val="A4A3A4"/>
          </p15:clr>
        </p15:guide>
        <p15:guide id="5" pos="4342">
          <p15:clr>
            <a:srgbClr val="A4A3A4"/>
          </p15:clr>
        </p15:guide>
        <p15:guide id="6" pos="4531">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475-E985-D25E-95EC-5EA6E5F9AC82}"/>
              </a:ext>
            </a:extLst>
          </p:cNvPr>
          <p:cNvSpPr>
            <a:spLocks noGrp="1"/>
          </p:cNvSpPr>
          <p:nvPr>
            <p:ph type="title"/>
          </p:nvPr>
        </p:nvSpPr>
        <p:spPr>
          <a:xfrm>
            <a:off x="856628" y="466302"/>
            <a:ext cx="4011087" cy="1632056"/>
          </a:xfrm>
        </p:spPr>
        <p:txBody>
          <a:bodyPr anchor="b"/>
          <a:lstStyle>
            <a:lvl1pPr>
              <a:defRPr sz="3264"/>
            </a:lvl1pPr>
          </a:lstStyle>
          <a:p>
            <a:r>
              <a:rPr lang="en-US" dirty="0"/>
              <a:t>Click to edit Master title style</a:t>
            </a:r>
          </a:p>
        </p:txBody>
      </p:sp>
      <p:sp>
        <p:nvSpPr>
          <p:cNvPr id="3" name="Content Placeholder 2">
            <a:extLst>
              <a:ext uri="{FF2B5EF4-FFF2-40B4-BE49-F238E27FC236}">
                <a16:creationId xmlns:a16="http://schemas.microsoft.com/office/drawing/2014/main" id="{15E52A0D-2701-F1B1-14D9-99186275A051}"/>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E94DFD-2F76-7B1A-7A54-744019B100E6}"/>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C4183B22-3487-CEFC-2C28-7790A8EA8F54}"/>
              </a:ext>
            </a:extLst>
          </p:cNvPr>
          <p:cNvSpPr>
            <a:spLocks noGrp="1"/>
          </p:cNvSpPr>
          <p:nvPr>
            <p:ph type="dt" sz="half" idx="10"/>
          </p:nvPr>
        </p:nvSpPr>
        <p:spPr/>
        <p:txBody>
          <a:bodyPr/>
          <a:lstStyle/>
          <a:p>
            <a:fld id="{BF0176EC-ED3F-4648-8400-28224557CFB1}" type="datetimeFigureOut">
              <a:rPr lang="en-US" smtClean="0"/>
              <a:t>4/21/2024</a:t>
            </a:fld>
            <a:endParaRPr lang="en-US"/>
          </a:p>
        </p:txBody>
      </p:sp>
      <p:sp>
        <p:nvSpPr>
          <p:cNvPr id="6" name="Footer Placeholder 5">
            <a:extLst>
              <a:ext uri="{FF2B5EF4-FFF2-40B4-BE49-F238E27FC236}">
                <a16:creationId xmlns:a16="http://schemas.microsoft.com/office/drawing/2014/main" id="{F547A6AA-63F2-FEB5-8B2D-C8A2A18CCB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ED0F14-15EA-6CB2-0560-49E93360B786}"/>
              </a:ext>
            </a:extLst>
          </p:cNvPr>
          <p:cNvSpPr>
            <a:spLocks noGrp="1"/>
          </p:cNvSpPr>
          <p:nvPr>
            <p:ph type="sldNum" sz="quarter" idx="12"/>
          </p:nvPr>
        </p:nvSpPr>
        <p:spPr/>
        <p:txBody>
          <a:bodyPr/>
          <a:lstStyle/>
          <a:p>
            <a:fld id="{CB2BB78C-F365-428D-8BEB-BE872B9D3AD8}" type="slidenum">
              <a:rPr lang="en-US" smtClean="0"/>
              <a:t>‹#›</a:t>
            </a:fld>
            <a:endParaRPr lang="en-US"/>
          </a:p>
        </p:txBody>
      </p:sp>
    </p:spTree>
    <p:extLst>
      <p:ext uri="{BB962C8B-B14F-4D97-AF65-F5344CB8AC3E}">
        <p14:creationId xmlns:p14="http://schemas.microsoft.com/office/powerpoint/2010/main" val="236557070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BCA2D-F732-7B10-3DBE-37B89E0B366A}"/>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B591D49D-227C-2A23-F252-7B087D838D9B}"/>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87BB3C6D-855D-47E5-CF7F-628E9D94939B}"/>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BAB8830D-1387-391D-7EC1-8AED3EE8C3F8}"/>
              </a:ext>
            </a:extLst>
          </p:cNvPr>
          <p:cNvSpPr>
            <a:spLocks noGrp="1"/>
          </p:cNvSpPr>
          <p:nvPr>
            <p:ph type="dt" sz="half" idx="10"/>
          </p:nvPr>
        </p:nvSpPr>
        <p:spPr/>
        <p:txBody>
          <a:bodyPr/>
          <a:lstStyle/>
          <a:p>
            <a:fld id="{BF0176EC-ED3F-4648-8400-28224557CFB1}" type="datetimeFigureOut">
              <a:rPr lang="en-US" smtClean="0"/>
              <a:t>4/21/2024</a:t>
            </a:fld>
            <a:endParaRPr lang="en-US"/>
          </a:p>
        </p:txBody>
      </p:sp>
      <p:sp>
        <p:nvSpPr>
          <p:cNvPr id="6" name="Footer Placeholder 5">
            <a:extLst>
              <a:ext uri="{FF2B5EF4-FFF2-40B4-BE49-F238E27FC236}">
                <a16:creationId xmlns:a16="http://schemas.microsoft.com/office/drawing/2014/main" id="{109D0FA9-B02A-3BFB-38FD-D5692A82ED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3C3933-6B3C-173F-0E19-FFEE9518718E}"/>
              </a:ext>
            </a:extLst>
          </p:cNvPr>
          <p:cNvSpPr>
            <a:spLocks noGrp="1"/>
          </p:cNvSpPr>
          <p:nvPr>
            <p:ph type="sldNum" sz="quarter" idx="12"/>
          </p:nvPr>
        </p:nvSpPr>
        <p:spPr/>
        <p:txBody>
          <a:bodyPr/>
          <a:lstStyle/>
          <a:p>
            <a:fld id="{CB2BB78C-F365-428D-8BEB-BE872B9D3AD8}" type="slidenum">
              <a:rPr lang="en-US" smtClean="0"/>
              <a:t>‹#›</a:t>
            </a:fld>
            <a:endParaRPr lang="en-US"/>
          </a:p>
        </p:txBody>
      </p:sp>
    </p:spTree>
    <p:extLst>
      <p:ext uri="{BB962C8B-B14F-4D97-AF65-F5344CB8AC3E}">
        <p14:creationId xmlns:p14="http://schemas.microsoft.com/office/powerpoint/2010/main" val="2973883456"/>
      </p:ext>
    </p:extLst>
  </p:cSld>
  <p:clrMapOvr>
    <a:masterClrMapping/>
  </p:clrMapOvr>
  <p:hf sldNum="0"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5D72F-2CA7-ABD9-526B-5D28FF4C3D5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87244C-F378-AB3C-C1BA-4F432873C7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C1ED5C-38E6-713D-024D-7D934A59D025}"/>
              </a:ext>
            </a:extLst>
          </p:cNvPr>
          <p:cNvSpPr>
            <a:spLocks noGrp="1"/>
          </p:cNvSpPr>
          <p:nvPr>
            <p:ph type="dt" sz="half" idx="10"/>
          </p:nvPr>
        </p:nvSpPr>
        <p:spPr/>
        <p:txBody>
          <a:bodyPr/>
          <a:lstStyle/>
          <a:p>
            <a:fld id="{BF0176EC-ED3F-4648-8400-28224557CFB1}" type="datetimeFigureOut">
              <a:rPr lang="en-US" smtClean="0"/>
              <a:t>4/21/2024</a:t>
            </a:fld>
            <a:endParaRPr lang="en-US"/>
          </a:p>
        </p:txBody>
      </p:sp>
      <p:sp>
        <p:nvSpPr>
          <p:cNvPr id="5" name="Footer Placeholder 4">
            <a:extLst>
              <a:ext uri="{FF2B5EF4-FFF2-40B4-BE49-F238E27FC236}">
                <a16:creationId xmlns:a16="http://schemas.microsoft.com/office/drawing/2014/main" id="{B5C98877-8D65-4C86-24C8-5BD7F039F8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808F36-8048-B554-2428-E9A29E1350FB}"/>
              </a:ext>
            </a:extLst>
          </p:cNvPr>
          <p:cNvSpPr>
            <a:spLocks noGrp="1"/>
          </p:cNvSpPr>
          <p:nvPr>
            <p:ph type="sldNum" sz="quarter" idx="12"/>
          </p:nvPr>
        </p:nvSpPr>
        <p:spPr/>
        <p:txBody>
          <a:bodyPr/>
          <a:lstStyle/>
          <a:p>
            <a:fld id="{CB2BB78C-F365-428D-8BEB-BE872B9D3AD8}" type="slidenum">
              <a:rPr lang="en-US" smtClean="0"/>
              <a:t>‹#›</a:t>
            </a:fld>
            <a:endParaRPr lang="en-US"/>
          </a:p>
        </p:txBody>
      </p:sp>
    </p:spTree>
    <p:extLst>
      <p:ext uri="{BB962C8B-B14F-4D97-AF65-F5344CB8AC3E}">
        <p14:creationId xmlns:p14="http://schemas.microsoft.com/office/powerpoint/2010/main" val="13384486"/>
      </p:ext>
    </p:extLst>
  </p:cSld>
  <p:clrMapOvr>
    <a:masterClrMapping/>
  </p:clrMapOvr>
  <p:hf sldNum="0"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556EAB-181C-5CDD-5944-7F46FC19DD47}"/>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AA1CED-81EE-E460-91A6-C90CB56F43FC}"/>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44CD46-6FBD-C3F8-DBB0-5024DBE49CC7}"/>
              </a:ext>
            </a:extLst>
          </p:cNvPr>
          <p:cNvSpPr>
            <a:spLocks noGrp="1"/>
          </p:cNvSpPr>
          <p:nvPr>
            <p:ph type="dt" sz="half" idx="10"/>
          </p:nvPr>
        </p:nvSpPr>
        <p:spPr/>
        <p:txBody>
          <a:bodyPr/>
          <a:lstStyle/>
          <a:p>
            <a:fld id="{BF0176EC-ED3F-4648-8400-28224557CFB1}" type="datetimeFigureOut">
              <a:rPr lang="en-US" smtClean="0"/>
              <a:t>4/21/2024</a:t>
            </a:fld>
            <a:endParaRPr lang="en-US"/>
          </a:p>
        </p:txBody>
      </p:sp>
      <p:sp>
        <p:nvSpPr>
          <p:cNvPr id="5" name="Footer Placeholder 4">
            <a:extLst>
              <a:ext uri="{FF2B5EF4-FFF2-40B4-BE49-F238E27FC236}">
                <a16:creationId xmlns:a16="http://schemas.microsoft.com/office/drawing/2014/main" id="{2082707D-66DB-2701-F977-5BAEB511AB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98D4D3-5B4B-5ADE-499E-D19A4734D06B}"/>
              </a:ext>
            </a:extLst>
          </p:cNvPr>
          <p:cNvSpPr>
            <a:spLocks noGrp="1"/>
          </p:cNvSpPr>
          <p:nvPr>
            <p:ph type="sldNum" sz="quarter" idx="12"/>
          </p:nvPr>
        </p:nvSpPr>
        <p:spPr/>
        <p:txBody>
          <a:bodyPr/>
          <a:lstStyle/>
          <a:p>
            <a:fld id="{CB2BB78C-F365-428D-8BEB-BE872B9D3AD8}" type="slidenum">
              <a:rPr lang="en-US" smtClean="0"/>
              <a:t>‹#›</a:t>
            </a:fld>
            <a:endParaRPr lang="en-US"/>
          </a:p>
        </p:txBody>
      </p:sp>
    </p:spTree>
    <p:extLst>
      <p:ext uri="{BB962C8B-B14F-4D97-AF65-F5344CB8AC3E}">
        <p14:creationId xmlns:p14="http://schemas.microsoft.com/office/powerpoint/2010/main" val="3907715628"/>
      </p:ext>
    </p:extLst>
  </p:cSld>
  <p:clrMapOvr>
    <a:masterClrMapping/>
  </p:clrMapOvr>
  <p:hf sldNum="0"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92253"/>
            <a:ext cx="9327356" cy="511871"/>
          </a:xfrm>
          <a:noFill/>
        </p:spPr>
        <p:txBody>
          <a:bodyPr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1"/>
            <a:ext cx="9327356" cy="312843"/>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25614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951" y="2355795"/>
            <a:ext cx="3245833" cy="4038043"/>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443449" y="2355795"/>
            <a:ext cx="7398732" cy="4038041"/>
          </a:xfrm>
        </p:spPr>
        <p:txBody>
          <a:bodyPr anchor="t"/>
          <a:lstStyle>
            <a:lvl1pPr marL="236387" indent="-236387">
              <a:spcAft>
                <a:spcPts val="612"/>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951" y="2059499"/>
            <a:ext cx="324592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3479" y="-208004"/>
            <a:ext cx="588653" cy="160091"/>
          </a:xfrm>
          <a:prstGeom prst="rect">
            <a:avLst/>
          </a:prstGeom>
          <a:noFill/>
        </p:spPr>
        <p:txBody>
          <a:bodyPr wrap="none" lIns="0" tIns="0" rIns="0" bIns="0" rtlCol="0">
            <a:spAutoFit/>
          </a:bodyPr>
          <a:lstStyle/>
          <a:p>
            <a:pPr algn="l"/>
            <a:r>
              <a:rPr lang="en-US" sz="102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841" y="2059499"/>
            <a:ext cx="740034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46667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7"/>
            <a:ext cx="9327356" cy="312843"/>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3227680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accent1">
                    <a:lumMod val="75000"/>
                  </a:schemeClr>
                </a:solidFill>
              </a:defRPr>
            </a:lvl1pPr>
          </a:lstStyle>
          <a:p>
            <a:r>
              <a:rPr lang="en-US" dirty="0"/>
              <a:t>Click to edit Master title style</a:t>
            </a:r>
          </a:p>
        </p:txBody>
      </p:sp>
      <p:sp>
        <p:nvSpPr>
          <p:cNvPr id="4" name="Text Placeholder 3"/>
          <p:cNvSpPr>
            <a:spLocks noGrp="1"/>
          </p:cNvSpPr>
          <p:nvPr>
            <p:ph type="body" sz="quarter" idx="10"/>
          </p:nvPr>
        </p:nvSpPr>
        <p:spPr>
          <a:xfrm>
            <a:off x="598148" y="1462924"/>
            <a:ext cx="11239464" cy="1876091"/>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17825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603479" y="-208004"/>
            <a:ext cx="588653" cy="160091"/>
          </a:xfrm>
          <a:prstGeom prst="rect">
            <a:avLst/>
          </a:prstGeom>
          <a:noFill/>
        </p:spPr>
        <p:txBody>
          <a:bodyPr wrap="none" lIns="0" tIns="0" rIns="0" bIns="0" rtlCol="0">
            <a:spAutoFit/>
          </a:bodyPr>
          <a:lstStyle/>
          <a:p>
            <a:pPr algn="l"/>
            <a:r>
              <a:rPr lang="en-US" sz="1020" dirty="0">
                <a:solidFill>
                  <a:srgbClr val="A3A3A3"/>
                </a:solidFill>
              </a:rPr>
              <a:t>ELT layout</a:t>
            </a:r>
          </a:p>
        </p:txBody>
      </p:sp>
    </p:spTree>
    <p:extLst>
      <p:ext uri="{BB962C8B-B14F-4D97-AF65-F5344CB8AC3E}">
        <p14:creationId xmlns:p14="http://schemas.microsoft.com/office/powerpoint/2010/main" val="14689033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Closing_cta">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66565"/>
            <a:ext cx="12436475" cy="724795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55008" y="1606421"/>
            <a:ext cx="10726460" cy="682326"/>
          </a:xfrm>
        </p:spPr>
        <p:txBody>
          <a:bodyPr>
            <a:normAutofit/>
          </a:bodyPr>
          <a:lstStyle>
            <a:lvl1pPr>
              <a:defRPr sz="3672"/>
            </a:lvl1pPr>
          </a:lstStyle>
          <a:p>
            <a:r>
              <a:rPr lang="en-US" dirty="0"/>
              <a:t>CTA</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55008" y="2526209"/>
            <a:ext cx="5203201" cy="3326091"/>
          </a:xfrm>
        </p:spPr>
        <p:txBody>
          <a:bodyPr/>
          <a:lstStyle/>
          <a:p>
            <a:pPr lvl="0"/>
            <a:r>
              <a:rPr lang="en-US" dirty="0"/>
              <a:t>Value prop 1</a:t>
            </a:r>
          </a:p>
          <a:p>
            <a:pPr lvl="0"/>
            <a:r>
              <a:rPr lang="en-US" dirty="0"/>
              <a:t>Value prop 2</a:t>
            </a:r>
          </a:p>
          <a:p>
            <a:pPr lvl="0"/>
            <a:r>
              <a:rPr lang="en-US" dirty="0"/>
              <a:t>Value prop 3</a:t>
            </a:r>
          </a:p>
        </p:txBody>
      </p:sp>
      <p:sp>
        <p:nvSpPr>
          <p:cNvPr id="7" name="Content Placeholder 2">
            <a:extLst>
              <a:ext uri="{FF2B5EF4-FFF2-40B4-BE49-F238E27FC236}">
                <a16:creationId xmlns:a16="http://schemas.microsoft.com/office/drawing/2014/main" id="{A753371A-F22C-45AF-9D47-E1F0A4B46999}"/>
              </a:ext>
            </a:extLst>
          </p:cNvPr>
          <p:cNvSpPr>
            <a:spLocks noGrp="1"/>
          </p:cNvSpPr>
          <p:nvPr>
            <p:ph idx="10" hasCustomPrompt="1"/>
          </p:nvPr>
        </p:nvSpPr>
        <p:spPr>
          <a:xfrm>
            <a:off x="6378267" y="2526209"/>
            <a:ext cx="5203202" cy="3326091"/>
          </a:xfrm>
        </p:spPr>
        <p:txBody>
          <a:bodyPr/>
          <a:lstStyle>
            <a:lvl1pPr marL="0" indent="0">
              <a:buNone/>
              <a:defRPr>
                <a:solidFill>
                  <a:schemeClr val="accent4"/>
                </a:solidFill>
              </a:defRPr>
            </a:lvl1pPr>
          </a:lstStyle>
          <a:p>
            <a:pPr lvl="0"/>
            <a:r>
              <a:rPr lang="en-US" dirty="0"/>
              <a:t>CTA 1</a:t>
            </a:r>
          </a:p>
          <a:p>
            <a:pPr lvl="0"/>
            <a:r>
              <a:rPr lang="en-US" dirty="0"/>
              <a:t>CTA 2</a:t>
            </a:r>
          </a:p>
          <a:p>
            <a:pPr lvl="0"/>
            <a:r>
              <a:rPr lang="en-US" dirty="0"/>
              <a:t>CTA 3</a:t>
            </a:r>
          </a:p>
        </p:txBody>
      </p:sp>
    </p:spTree>
    <p:extLst>
      <p:ext uri="{BB962C8B-B14F-4D97-AF65-F5344CB8AC3E}">
        <p14:creationId xmlns:p14="http://schemas.microsoft.com/office/powerpoint/2010/main" val="7598363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cience Lab slide">
    <p:bg>
      <p:bgPr>
        <a:solidFill>
          <a:srgbClr val="0078D7"/>
        </a:solidFill>
        <a:effectLst/>
      </p:bgPr>
    </p:bg>
    <p:spTree>
      <p:nvGrpSpPr>
        <p:cNvPr id="1" name=""/>
        <p:cNvGrpSpPr/>
        <p:nvPr/>
      </p:nvGrpSpPr>
      <p:grpSpPr>
        <a:xfrm>
          <a:off x="0" y="0"/>
          <a:ext cx="0" cy="0"/>
          <a:chOff x="0" y="0"/>
          <a:chExt cx="0" cy="0"/>
        </a:xfrm>
      </p:grpSpPr>
      <p:pic>
        <p:nvPicPr>
          <p:cNvPr id="1026" name="Picture 2" descr="TESS illustration">
            <a:extLst>
              <a:ext uri="{FF2B5EF4-FFF2-40B4-BE49-F238E27FC236}">
                <a16:creationId xmlns:a16="http://schemas.microsoft.com/office/drawing/2014/main" id="{47ADD297-4BFF-4CBD-8B60-30C5BB62AB26}"/>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1895"/>
          <a:stretch/>
        </p:blipFill>
        <p:spPr bwMode="auto">
          <a:xfrm>
            <a:off x="0" y="-48"/>
            <a:ext cx="12436474" cy="699457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bwMode="auto">
          <a:xfrm>
            <a:off x="10180637" y="6248400"/>
            <a:ext cx="2255837" cy="754062"/>
          </a:xfrm>
          <a:prstGeom prst="rect">
            <a:avLst/>
          </a:prstGeom>
          <a:no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bg1"/>
                </a:solidFill>
                <a:latin typeface="+mn-lt"/>
                <a:ea typeface="Segoe UI" pitchFamily="34" charset="0"/>
                <a:cs typeface="Segoe UI" pitchFamily="34" charset="0"/>
              </a:rPr>
              <a:t>#</a:t>
            </a:r>
            <a:r>
              <a:rPr lang="en-US" sz="2400" dirty="0" err="1">
                <a:solidFill>
                  <a:schemeClr val="bg1"/>
                </a:solidFill>
                <a:latin typeface="+mn-lt"/>
                <a:ea typeface="Segoe UI" pitchFamily="34" charset="0"/>
                <a:cs typeface="Segoe UI" pitchFamily="34" charset="0"/>
              </a:rPr>
              <a:t>GlobalAzure</a:t>
            </a:r>
            <a:endParaRPr lang="en-US" sz="2400" dirty="0">
              <a:solidFill>
                <a:schemeClr val="bg1"/>
              </a:solidFill>
              <a:latin typeface="+mn-lt"/>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n-lt"/>
              </a:defRPr>
            </a:lvl1pPr>
          </a:lstStyle>
          <a:p>
            <a:r>
              <a:rPr lang="en-US" dirty="0">
                <a:solidFill>
                  <a:schemeClr val="bg1"/>
                </a:solidFill>
              </a:rPr>
              <a:t>Name</a:t>
            </a:r>
          </a:p>
        </p:txBody>
      </p:sp>
      <p:sp>
        <p:nvSpPr>
          <p:cNvPr id="14" name="Title 12"/>
          <p:cNvSpPr>
            <a:spLocks noGrp="1"/>
          </p:cNvSpPr>
          <p:nvPr>
            <p:ph type="title" hasCustomPrompt="1"/>
          </p:nvPr>
        </p:nvSpPr>
        <p:spPr>
          <a:xfrm>
            <a:off x="536702" y="2114550"/>
            <a:ext cx="9363062" cy="1840230"/>
          </a:xfrm>
          <a:prstGeom prst="rect">
            <a:avLst/>
          </a:prstGeom>
        </p:spPr>
        <p:txBody>
          <a:bodyPr lIns="146304" tIns="9144" rIns="146304" bIns="9144" anchor="b" anchorCtr="0"/>
          <a:lstStyle>
            <a:lvl1pPr marL="0" indent="0">
              <a:spcBef>
                <a:spcPts val="0"/>
              </a:spcBef>
              <a:buNone/>
              <a:defRPr sz="7200">
                <a:solidFill>
                  <a:schemeClr val="bg1"/>
                </a:solidFill>
                <a:latin typeface="+mn-lt"/>
              </a:defRPr>
            </a:lvl1pPr>
          </a:lstStyle>
          <a:p>
            <a:r>
              <a:rPr lang="en-US" sz="6000" dirty="0">
                <a:solidFill>
                  <a:schemeClr val="bg1"/>
                </a:solidFill>
              </a:rPr>
              <a:t>Demo</a:t>
            </a:r>
          </a:p>
        </p:txBody>
      </p:sp>
      <p:pic>
        <p:nvPicPr>
          <p:cNvPr id="2" name="Picture 2">
            <a:extLst>
              <a:ext uri="{FF2B5EF4-FFF2-40B4-BE49-F238E27FC236}">
                <a16:creationId xmlns:a16="http://schemas.microsoft.com/office/drawing/2014/main" id="{8EA9DBA6-830A-70D1-32AC-7AA2BC1BABD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6702" y="6330793"/>
            <a:ext cx="763310" cy="589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555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1344"/>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n-lt"/>
              </a:defRPr>
            </a:lvl1pPr>
          </a:lstStyle>
          <a:p>
            <a:r>
              <a:rPr lang="en-US" dirty="0">
                <a:solidFill>
                  <a:schemeClr val="bg1"/>
                </a:solidFill>
              </a:rPr>
              <a:t>Name</a:t>
            </a:r>
          </a:p>
        </p:txBody>
      </p:sp>
      <p:sp>
        <p:nvSpPr>
          <p:cNvPr id="14" name="Title 12"/>
          <p:cNvSpPr>
            <a:spLocks noGrp="1"/>
          </p:cNvSpPr>
          <p:nvPr>
            <p:ph type="title" hasCustomPrompt="1"/>
          </p:nvPr>
        </p:nvSpPr>
        <p:spPr>
          <a:xfrm>
            <a:off x="536702" y="2114550"/>
            <a:ext cx="9363062" cy="1840230"/>
          </a:xfrm>
          <a:prstGeom prst="rect">
            <a:avLst/>
          </a:prstGeom>
        </p:spPr>
        <p:txBody>
          <a:bodyPr lIns="146304" tIns="9144" rIns="146304" bIns="9144" anchor="b" anchorCtr="0"/>
          <a:lstStyle>
            <a:lvl1pPr marL="0" indent="0">
              <a:spcBef>
                <a:spcPts val="0"/>
              </a:spcBef>
              <a:buNone/>
              <a:defRPr sz="7200">
                <a:solidFill>
                  <a:schemeClr val="bg1"/>
                </a:solidFill>
                <a:latin typeface="+mn-lt"/>
              </a:defRPr>
            </a:lvl1pPr>
          </a:lstStyle>
          <a:p>
            <a:r>
              <a:rPr lang="en-US" sz="6000" dirty="0">
                <a:solidFill>
                  <a:schemeClr val="bg1"/>
                </a:solidFill>
              </a:rPr>
              <a:t>Demo</a:t>
            </a:r>
          </a:p>
        </p:txBody>
      </p:sp>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tx1"/>
                </a:solidFill>
                <a:latin typeface="+mn-lt"/>
                <a:ea typeface="Segoe UI" pitchFamily="34" charset="0"/>
                <a:cs typeface="Segoe UI" pitchFamily="34" charset="0"/>
              </a:rPr>
              <a:t>#</a:t>
            </a:r>
            <a:r>
              <a:rPr lang="en-US" sz="2400" dirty="0" err="1">
                <a:solidFill>
                  <a:schemeClr val="tx1"/>
                </a:solidFill>
                <a:latin typeface="+mn-lt"/>
                <a:ea typeface="Segoe UI" pitchFamily="34" charset="0"/>
                <a:cs typeface="Segoe UI" pitchFamily="34" charset="0"/>
              </a:rPr>
              <a:t>GlobalAzure</a:t>
            </a:r>
            <a:endParaRPr lang="en-US" sz="2400" dirty="0">
              <a:solidFill>
                <a:schemeClr val="tx1"/>
              </a:solidFill>
              <a:latin typeface="+mn-lt"/>
              <a:ea typeface="Segoe UI" pitchFamily="34" charset="0"/>
              <a:cs typeface="Segoe UI" pitchFamily="34" charset="0"/>
            </a:endParaRPr>
          </a:p>
        </p:txBody>
      </p:sp>
      <p:sp>
        <p:nvSpPr>
          <p:cNvPr id="11" name="TextBox 10">
            <a:extLst>
              <a:ext uri="{FF2B5EF4-FFF2-40B4-BE49-F238E27FC236}">
                <a16:creationId xmlns:a16="http://schemas.microsoft.com/office/drawing/2014/main" id="{6C5DD0FA-E425-442B-859A-6468D6C9459C}"/>
              </a:ext>
            </a:extLst>
          </p:cNvPr>
          <p:cNvSpPr txBox="1"/>
          <p:nvPr userDrawn="1"/>
        </p:nvSpPr>
        <p:spPr>
          <a:xfrm>
            <a:off x="9723437" y="207081"/>
            <a:ext cx="1901611"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dirty="0">
                <a:solidFill>
                  <a:srgbClr val="001344"/>
                </a:solidFill>
                <a:latin typeface="+mn-lt"/>
              </a:rPr>
              <a:t>#GlobalAzureTO</a:t>
            </a:r>
          </a:p>
        </p:txBody>
      </p:sp>
      <p:pic>
        <p:nvPicPr>
          <p:cNvPr id="3" name="Picture 2">
            <a:extLst>
              <a:ext uri="{FF2B5EF4-FFF2-40B4-BE49-F238E27FC236}">
                <a16:creationId xmlns:a16="http://schemas.microsoft.com/office/drawing/2014/main" id="{04226747-2FC6-05DA-CCEB-9ADD02D5BA1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6702" y="6330793"/>
            <a:ext cx="763310" cy="589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tx1"/>
                </a:solidFill>
                <a:latin typeface="+mn-lt"/>
                <a:ea typeface="Segoe UI" pitchFamily="34" charset="0"/>
                <a:cs typeface="Segoe UI" pitchFamily="34" charset="0"/>
              </a:rPr>
              <a:t>#</a:t>
            </a:r>
            <a:r>
              <a:rPr lang="en-US" sz="2400" dirty="0" err="1">
                <a:solidFill>
                  <a:schemeClr val="tx1"/>
                </a:solidFill>
                <a:latin typeface="+mn-lt"/>
                <a:ea typeface="Segoe UI" pitchFamily="34" charset="0"/>
                <a:cs typeface="Segoe UI" pitchFamily="34" charset="0"/>
              </a:rPr>
              <a:t>GlobalAzure</a:t>
            </a:r>
            <a:endParaRPr lang="en-US" sz="2400" dirty="0">
              <a:solidFill>
                <a:schemeClr val="tx1"/>
              </a:solidFill>
              <a:latin typeface="+mn-lt"/>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n-lt"/>
              </a:defRPr>
            </a:lvl1pPr>
          </a:lstStyle>
          <a:p>
            <a:r>
              <a:rPr lang="en-US" dirty="0">
                <a:solidFill>
                  <a:schemeClr val="bg1"/>
                </a:solidFill>
              </a:rPr>
              <a:t>Name</a:t>
            </a:r>
          </a:p>
        </p:txBody>
      </p:sp>
      <p:sp>
        <p:nvSpPr>
          <p:cNvPr id="14"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6000">
                <a:solidFill>
                  <a:schemeClr val="bg1"/>
                </a:solidFill>
                <a:latin typeface="+mn-lt"/>
              </a:defRPr>
            </a:lvl1pPr>
          </a:lstStyle>
          <a:p>
            <a:r>
              <a:rPr lang="en-US" sz="6000" dirty="0">
                <a:solidFill>
                  <a:schemeClr val="bg1"/>
                </a:solidFill>
              </a:rPr>
              <a:t>Demo</a:t>
            </a:r>
          </a:p>
        </p:txBody>
      </p:sp>
      <p:sp>
        <p:nvSpPr>
          <p:cNvPr id="11" name="TextBox 10">
            <a:extLst>
              <a:ext uri="{FF2B5EF4-FFF2-40B4-BE49-F238E27FC236}">
                <a16:creationId xmlns:a16="http://schemas.microsoft.com/office/drawing/2014/main" id="{F8D80C02-B57F-4D0E-932E-C1FF88E7AC70}"/>
              </a:ext>
            </a:extLst>
          </p:cNvPr>
          <p:cNvSpPr txBox="1"/>
          <p:nvPr userDrawn="1"/>
        </p:nvSpPr>
        <p:spPr>
          <a:xfrm>
            <a:off x="9723437" y="207081"/>
            <a:ext cx="1901611"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dirty="0">
                <a:solidFill>
                  <a:srgbClr val="001344"/>
                </a:solidFill>
                <a:latin typeface="+mn-lt"/>
              </a:rPr>
              <a:t>#GlobalAzureTO</a:t>
            </a:r>
          </a:p>
        </p:txBody>
      </p:sp>
      <p:pic>
        <p:nvPicPr>
          <p:cNvPr id="2" name="Picture 2">
            <a:extLst>
              <a:ext uri="{FF2B5EF4-FFF2-40B4-BE49-F238E27FC236}">
                <a16:creationId xmlns:a16="http://schemas.microsoft.com/office/drawing/2014/main" id="{E7EE7170-0695-7E3B-9371-A9E45BC2073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6702" y="6330793"/>
            <a:ext cx="763310" cy="589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0999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tx1"/>
                </a:solidFill>
                <a:latin typeface="+mn-lt"/>
                <a:ea typeface="Segoe UI" pitchFamily="34" charset="0"/>
                <a:cs typeface="Segoe UI" pitchFamily="34" charset="0"/>
              </a:rPr>
              <a:t>#</a:t>
            </a:r>
            <a:r>
              <a:rPr lang="en-US" sz="2400" dirty="0" err="1">
                <a:solidFill>
                  <a:schemeClr val="tx1"/>
                </a:solidFill>
                <a:latin typeface="+mn-lt"/>
                <a:ea typeface="Segoe UI" pitchFamily="34" charset="0"/>
                <a:cs typeface="Segoe UI" pitchFamily="34" charset="0"/>
              </a:rPr>
              <a:t>GlobalAzure</a:t>
            </a:r>
            <a:endParaRPr lang="en-US" sz="2400" dirty="0">
              <a:solidFill>
                <a:schemeClr val="tx1"/>
              </a:solidFill>
              <a:latin typeface="+mn-lt"/>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n-lt"/>
              </a:defRPr>
            </a:lvl1pPr>
          </a:lstStyle>
          <a:p>
            <a:r>
              <a:rPr lang="en-US" dirty="0">
                <a:solidFill>
                  <a:schemeClr val="bg1"/>
                </a:solidFill>
              </a:rPr>
              <a:t>Name</a:t>
            </a:r>
          </a:p>
        </p:txBody>
      </p:sp>
      <p:sp>
        <p:nvSpPr>
          <p:cNvPr id="14"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7200">
                <a:solidFill>
                  <a:schemeClr val="bg1"/>
                </a:solidFill>
                <a:latin typeface="+mn-lt"/>
              </a:defRPr>
            </a:lvl1pPr>
          </a:lstStyle>
          <a:p>
            <a:r>
              <a:rPr lang="en-US" sz="6000" dirty="0">
                <a:solidFill>
                  <a:schemeClr val="bg1"/>
                </a:solidFill>
              </a:rPr>
              <a:t>Demo</a:t>
            </a:r>
          </a:p>
        </p:txBody>
      </p:sp>
      <p:sp>
        <p:nvSpPr>
          <p:cNvPr id="11" name="TextBox 10">
            <a:extLst>
              <a:ext uri="{FF2B5EF4-FFF2-40B4-BE49-F238E27FC236}">
                <a16:creationId xmlns:a16="http://schemas.microsoft.com/office/drawing/2014/main" id="{7282BAFB-B109-4A60-B9CE-411DB56345BA}"/>
              </a:ext>
            </a:extLst>
          </p:cNvPr>
          <p:cNvSpPr txBox="1"/>
          <p:nvPr userDrawn="1"/>
        </p:nvSpPr>
        <p:spPr>
          <a:xfrm>
            <a:off x="9723437" y="207081"/>
            <a:ext cx="1845505"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dirty="0">
                <a:solidFill>
                  <a:srgbClr val="001344"/>
                </a:solidFill>
                <a:latin typeface="+mn-lt"/>
              </a:rPr>
              <a:t>#GlobalAzureTO</a:t>
            </a:r>
          </a:p>
        </p:txBody>
      </p:sp>
      <p:pic>
        <p:nvPicPr>
          <p:cNvPr id="2" name="Picture 2">
            <a:extLst>
              <a:ext uri="{FF2B5EF4-FFF2-40B4-BE49-F238E27FC236}">
                <a16:creationId xmlns:a16="http://schemas.microsoft.com/office/drawing/2014/main" id="{3BFC050A-7578-4E3D-17D2-F48A59C52F5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6702" y="6330793"/>
            <a:ext cx="763310" cy="589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3863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lpaper">
    <p:bg>
      <p:bgPr>
        <a:solidFill>
          <a:srgbClr val="001344"/>
        </a:solidFill>
        <a:effectLst/>
      </p:bgPr>
    </p:bg>
    <p:spTree>
      <p:nvGrpSpPr>
        <p:cNvPr id="1" name=""/>
        <p:cNvGrpSpPr/>
        <p:nvPr/>
      </p:nvGrpSpPr>
      <p:grpSpPr>
        <a:xfrm>
          <a:off x="0" y="0"/>
          <a:ext cx="0" cy="0"/>
          <a:chOff x="0" y="0"/>
          <a:chExt cx="0" cy="0"/>
        </a:xfrm>
      </p:grpSpPr>
      <p:pic>
        <p:nvPicPr>
          <p:cNvPr id="4" name="Picture 3" descr="A picture containing light, night&#10;&#10;Description automatically generated">
            <a:extLst>
              <a:ext uri="{FF2B5EF4-FFF2-40B4-BE49-F238E27FC236}">
                <a16:creationId xmlns:a16="http://schemas.microsoft.com/office/drawing/2014/main" id="{350A32DE-FA8B-44C2-9362-2EA32D26F7C0}"/>
              </a:ext>
            </a:extLst>
          </p:cNvPr>
          <p:cNvPicPr>
            <a:picLocks noChangeAspect="1"/>
          </p:cNvPicPr>
          <p:nvPr userDrawn="1"/>
        </p:nvPicPr>
        <p:blipFill rotWithShape="1">
          <a:blip r:embed="rId2"/>
          <a:srcRect l="1447" t="2999" b="8315"/>
          <a:stretch/>
        </p:blipFill>
        <p:spPr>
          <a:xfrm>
            <a:off x="-1" y="0"/>
            <a:ext cx="12436474" cy="6994525"/>
          </a:xfrm>
          <a:prstGeom prst="rect">
            <a:avLst/>
          </a:prstGeom>
        </p:spPr>
      </p:pic>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sp>
        <p:nvSpPr>
          <p:cNvPr id="5" name="TextBox 4">
            <a:extLst>
              <a:ext uri="{FF2B5EF4-FFF2-40B4-BE49-F238E27FC236}">
                <a16:creationId xmlns:a16="http://schemas.microsoft.com/office/drawing/2014/main" id="{7A3BCD95-CA59-4583-90F7-5AF0268DA679}"/>
              </a:ext>
            </a:extLst>
          </p:cNvPr>
          <p:cNvSpPr txBox="1"/>
          <p:nvPr userDrawn="1"/>
        </p:nvSpPr>
        <p:spPr>
          <a:xfrm>
            <a:off x="10409237" y="619871"/>
            <a:ext cx="1845505"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dirty="0">
                <a:solidFill>
                  <a:srgbClr val="001344"/>
                </a:solidFill>
                <a:latin typeface="+mn-lt"/>
              </a:rPr>
              <a:t>#GlobalAzureTO</a:t>
            </a:r>
          </a:p>
        </p:txBody>
      </p:sp>
      <p:sp>
        <p:nvSpPr>
          <p:cNvPr id="7" name="TextBox 6">
            <a:extLst>
              <a:ext uri="{FF2B5EF4-FFF2-40B4-BE49-F238E27FC236}">
                <a16:creationId xmlns:a16="http://schemas.microsoft.com/office/drawing/2014/main" id="{85F89267-C2BA-4FB8-9CAB-25571FE51B13}"/>
              </a:ext>
            </a:extLst>
          </p:cNvPr>
          <p:cNvSpPr txBox="1"/>
          <p:nvPr userDrawn="1"/>
        </p:nvSpPr>
        <p:spPr>
          <a:xfrm>
            <a:off x="350837" y="647572"/>
            <a:ext cx="6787660" cy="461665"/>
          </a:xfrm>
          <a:prstGeom prst="rect">
            <a:avLst/>
          </a:prstGeom>
          <a:noFill/>
        </p:spPr>
        <p:txBody>
          <a:bodyPr wrap="square">
            <a:sp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lang="en-US" sz="2400" kern="1200" dirty="0">
                <a:solidFill>
                  <a:schemeClr val="bg1"/>
                </a:solidFill>
                <a:latin typeface="+mn-lt"/>
                <a:ea typeface="Segoe UI" pitchFamily="34" charset="0"/>
                <a:cs typeface="Segoe UI" pitchFamily="34" charset="0"/>
              </a:rPr>
              <a:t>April 20</a:t>
            </a:r>
            <a:r>
              <a:rPr lang="en-US" sz="2400" kern="1200" baseline="30000" dirty="0">
                <a:solidFill>
                  <a:schemeClr val="bg1"/>
                </a:solidFill>
                <a:latin typeface="+mn-lt"/>
                <a:ea typeface="Segoe UI" pitchFamily="34" charset="0"/>
                <a:cs typeface="Segoe UI" pitchFamily="34" charset="0"/>
              </a:rPr>
              <a:t>th</a:t>
            </a:r>
            <a:r>
              <a:rPr lang="en-US" sz="2400" kern="1200" dirty="0">
                <a:solidFill>
                  <a:schemeClr val="bg1"/>
                </a:solidFill>
                <a:latin typeface="+mn-lt"/>
                <a:ea typeface="Segoe UI" pitchFamily="34" charset="0"/>
                <a:cs typeface="Segoe UI" pitchFamily="34" charset="0"/>
              </a:rPr>
              <a:t>, 2024</a:t>
            </a:r>
          </a:p>
        </p:txBody>
      </p:sp>
      <p:pic>
        <p:nvPicPr>
          <p:cNvPr id="1030" name="Picture 6">
            <a:extLst>
              <a:ext uri="{FF2B5EF4-FFF2-40B4-BE49-F238E27FC236}">
                <a16:creationId xmlns:a16="http://schemas.microsoft.com/office/drawing/2014/main" id="{FAAE25FE-7D6D-9DD3-A88F-C8BF8661BE1A}"/>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589213" y="701675"/>
            <a:ext cx="7258050" cy="559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1638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2" name="Title 1"/>
          <p:cNvSpPr>
            <a:spLocks noGrp="1"/>
          </p:cNvSpPr>
          <p:nvPr>
            <p:ph type="title" hasCustomPrompt="1"/>
          </p:nvPr>
        </p:nvSpPr>
        <p:spPr>
          <a:xfrm>
            <a:off x="579437" y="1209973"/>
            <a:ext cx="1112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2" name="Title 1"/>
          <p:cNvSpPr>
            <a:spLocks noGrp="1"/>
          </p:cNvSpPr>
          <p:nvPr>
            <p:ph type="title" hasCustomPrompt="1"/>
          </p:nvPr>
        </p:nvSpPr>
        <p:spPr>
          <a:xfrm>
            <a:off x="542860" y="2125662"/>
            <a:ext cx="5675377"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1344"/>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42860" y="2125662"/>
            <a:ext cx="5675377" cy="1181862"/>
          </a:xfrm>
          <a:noFill/>
        </p:spPr>
        <p:txBody>
          <a:bodyPr wrap="square" tIns="91440" bIns="91440" anchor="t" anchorCtr="0">
            <a:spAutoFit/>
          </a:bodyPr>
          <a:lstStyle>
            <a:lvl1pPr>
              <a:defRPr sz="72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134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3237" y="1241426"/>
            <a:ext cx="5257801" cy="2012859"/>
          </a:xfrm>
        </p:spPr>
        <p:txBody>
          <a:bodyPr wrap="square">
            <a:spAutoFit/>
          </a:bodyPr>
          <a:lstStyle>
            <a:lvl1pPr>
              <a:defRPr sz="6600" baseline="0">
                <a:solidFill>
                  <a:schemeClr val="bg1"/>
                </a:solidFill>
              </a:defRPr>
            </a:lvl1pPr>
          </a:lstStyle>
          <a:p>
            <a:r>
              <a:rPr lang="en-US" dirty="0"/>
              <a:t>50/50 photo layout</a:t>
            </a:r>
          </a:p>
        </p:txBody>
      </p:sp>
      <p:sp>
        <p:nvSpPr>
          <p:cNvPr id="5" name="Picture Placeholder 4"/>
          <p:cNvSpPr>
            <a:spLocks noGrp="1"/>
          </p:cNvSpPr>
          <p:nvPr>
            <p:ph type="pic" sz="quarter" idx="10"/>
          </p:nvPr>
        </p:nvSpPr>
        <p:spPr bwMode="ltGray">
          <a:xfrm>
            <a:off x="62325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
    <p:bg>
      <p:bgPr>
        <a:solidFill>
          <a:srgbClr val="00134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with background">
    <p:bg>
      <p:bgPr>
        <a:solidFill>
          <a:srgbClr val="001344"/>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pic>
        <p:nvPicPr>
          <p:cNvPr id="3074" name="Picture 2">
            <a:extLst>
              <a:ext uri="{FF2B5EF4-FFF2-40B4-BE49-F238E27FC236}">
                <a16:creationId xmlns:a16="http://schemas.microsoft.com/office/drawing/2014/main" id="{60D3B174-1D9F-992A-721F-233B92290D6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50837" y="5783262"/>
            <a:ext cx="1320204" cy="1019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2198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Blank with background">
    <p:bg>
      <p:bgPr>
        <a:solidFill>
          <a:srgbClr val="001344"/>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pic>
        <p:nvPicPr>
          <p:cNvPr id="4" name="Picture 3">
            <a:extLst>
              <a:ext uri="{FF2B5EF4-FFF2-40B4-BE49-F238E27FC236}">
                <a16:creationId xmlns:a16="http://schemas.microsoft.com/office/drawing/2014/main" id="{59E5390C-02ED-4284-3035-DFDCAD817F5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14037" y="5554662"/>
            <a:ext cx="1320204" cy="1019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8469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1344"/>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F7F512-9A1B-8F83-C011-313DFD23076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14037" y="5554662"/>
            <a:ext cx="1320204" cy="1019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 1">
    <p:bg>
      <p:bgRef idx="1001">
        <a:schemeClr val="bg2"/>
      </p:bgRef>
    </p:bg>
    <p:spTree>
      <p:nvGrpSpPr>
        <p:cNvPr id="1" name=""/>
        <p:cNvGrpSpPr/>
        <p:nvPr/>
      </p:nvGrpSpPr>
      <p:grpSpPr>
        <a:xfrm>
          <a:off x="0" y="0"/>
          <a:ext cx="0" cy="0"/>
          <a:chOff x="0" y="0"/>
          <a:chExt cx="0" cy="0"/>
        </a:xfrm>
      </p:grpSpPr>
      <p:pic>
        <p:nvPicPr>
          <p:cNvPr id="4" name="Picture 3" descr="A picture containing light, night&#10;&#10;Description automatically generated">
            <a:extLst>
              <a:ext uri="{FF2B5EF4-FFF2-40B4-BE49-F238E27FC236}">
                <a16:creationId xmlns:a16="http://schemas.microsoft.com/office/drawing/2014/main" id="{451AE0CE-0A83-4434-B2D0-8A01F6591EEF}"/>
              </a:ext>
            </a:extLst>
          </p:cNvPr>
          <p:cNvPicPr>
            <a:picLocks noChangeAspect="1"/>
          </p:cNvPicPr>
          <p:nvPr userDrawn="1"/>
        </p:nvPicPr>
        <p:blipFill rotWithShape="1">
          <a:blip r:embed="rId2"/>
          <a:srcRect l="1447" t="2999" b="8315"/>
          <a:stretch/>
        </p:blipFill>
        <p:spPr>
          <a:xfrm>
            <a:off x="-1" y="33699"/>
            <a:ext cx="12436474" cy="6994525"/>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3" name="Title 1"/>
          <p:cNvSpPr>
            <a:spLocks noGrp="1"/>
          </p:cNvSpPr>
          <p:nvPr>
            <p:ph type="title" hasCustomPrompt="1"/>
          </p:nvPr>
        </p:nvSpPr>
        <p:spPr>
          <a:xfrm>
            <a:off x="570743" y="773505"/>
            <a:ext cx="10998199" cy="1123557"/>
          </a:xfrm>
          <a:noFill/>
        </p:spPr>
        <p:txBody>
          <a:bodyPr lIns="146304" tIns="91440" rIns="146304" bIns="91440" anchor="t" anchorCtr="0"/>
          <a:lstStyle>
            <a:lvl1pPr>
              <a:defRPr sz="5400" spc="-100" baseline="0">
                <a:gradFill>
                  <a:gsLst>
                    <a:gs pos="100000">
                      <a:schemeClr val="tx2"/>
                    </a:gs>
                    <a:gs pos="0">
                      <a:schemeClr val="tx2"/>
                    </a:gs>
                  </a:gsLst>
                  <a:lin ang="5400000" scaled="0"/>
                </a:gradFill>
                <a:latin typeface="+mn-lt"/>
              </a:defRPr>
            </a:lvl1pPr>
          </a:lstStyle>
          <a:p>
            <a:r>
              <a:rPr lang="en-US" dirty="0"/>
              <a:t>Sponsors</a:t>
            </a:r>
          </a:p>
        </p:txBody>
      </p:sp>
      <p:sp>
        <p:nvSpPr>
          <p:cNvPr id="8" name="Rectangle 7"/>
          <p:cNvSpPr/>
          <p:nvPr userDrawn="1"/>
        </p:nvSpPr>
        <p:spPr bwMode="auto">
          <a:xfrm>
            <a:off x="1" y="6240463"/>
            <a:ext cx="12436474" cy="754062"/>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bg1"/>
                </a:solidFill>
                <a:latin typeface="+mn-lt"/>
                <a:ea typeface="Segoe UI" pitchFamily="34" charset="0"/>
                <a:cs typeface="Segoe UI" pitchFamily="34" charset="0"/>
              </a:rPr>
              <a:t>#GlobalAzure</a:t>
            </a:r>
          </a:p>
        </p:txBody>
      </p:sp>
      <p:sp>
        <p:nvSpPr>
          <p:cNvPr id="6" name="TextBox 5">
            <a:extLst>
              <a:ext uri="{FF2B5EF4-FFF2-40B4-BE49-F238E27FC236}">
                <a16:creationId xmlns:a16="http://schemas.microsoft.com/office/drawing/2014/main" id="{C7B981B0-F6EC-44B0-B6FD-1E539A2444DB}"/>
              </a:ext>
            </a:extLst>
          </p:cNvPr>
          <p:cNvSpPr txBox="1"/>
          <p:nvPr userDrawn="1"/>
        </p:nvSpPr>
        <p:spPr>
          <a:xfrm>
            <a:off x="9723437" y="207081"/>
            <a:ext cx="1845505"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dirty="0">
                <a:solidFill>
                  <a:srgbClr val="001344"/>
                </a:solidFill>
                <a:latin typeface="+mn-lt"/>
              </a:rPr>
              <a:t>#GlobalAzureTO</a:t>
            </a:r>
          </a:p>
        </p:txBody>
      </p:sp>
      <p:pic>
        <p:nvPicPr>
          <p:cNvPr id="2" name="Picture 2">
            <a:extLst>
              <a:ext uri="{FF2B5EF4-FFF2-40B4-BE49-F238E27FC236}">
                <a16:creationId xmlns:a16="http://schemas.microsoft.com/office/drawing/2014/main" id="{92949AC1-C7BF-DE4B-E536-91BAF0FD3501}"/>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38275" y="6289051"/>
            <a:ext cx="850888" cy="656886"/>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6">
            <a:extLst>
              <a:ext uri="{FF2B5EF4-FFF2-40B4-BE49-F238E27FC236}">
                <a16:creationId xmlns:a16="http://schemas.microsoft.com/office/drawing/2014/main" id="{E5ACA081-B012-988B-2960-F4B549943F3C}"/>
              </a:ext>
            </a:extLst>
          </p:cNvPr>
          <p:cNvSpPr txBox="1">
            <a:spLocks/>
          </p:cNvSpPr>
          <p:nvPr userDrawn="1"/>
        </p:nvSpPr>
        <p:spPr>
          <a:xfrm>
            <a:off x="6065837" y="2049462"/>
            <a:ext cx="6098731" cy="163252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chemeClr val="tx1"/>
                </a:solidFill>
                <a:effectLst/>
                <a:uLnTx/>
                <a:uFillTx/>
                <a:latin typeface="Quicksand" pitchFamily="2" charset="0"/>
                <a:ea typeface="+mn-ea"/>
                <a:cs typeface="Segoe UI" panose="020B0502040204020203" pitchFamily="34" charset="0"/>
              </a:rPr>
              <a:t>Microsoft is a proud sponsor of Global Azure in Toronto on April 20</a:t>
            </a:r>
            <a:r>
              <a:rPr kumimoji="0" lang="en-US" sz="1800" b="0" i="0" u="none" strike="noStrike" kern="1200" cap="none" spc="0" normalizeH="0" baseline="30000" noProof="0" dirty="0">
                <a:ln>
                  <a:noFill/>
                </a:ln>
                <a:solidFill>
                  <a:schemeClr val="tx1"/>
                </a:solidFill>
                <a:effectLst/>
                <a:uLnTx/>
                <a:uFillTx/>
                <a:latin typeface="Quicksand" pitchFamily="2" charset="0"/>
                <a:ea typeface="+mn-ea"/>
                <a:cs typeface="Segoe UI" panose="020B0502040204020203" pitchFamily="34" charset="0"/>
              </a:rPr>
              <a:t>th</a:t>
            </a:r>
            <a:r>
              <a:rPr kumimoji="0" lang="en-US" sz="1800" b="0" i="0" u="none" strike="noStrike" kern="1200" cap="none" spc="0" normalizeH="0" baseline="0" noProof="0" dirty="0">
                <a:ln>
                  <a:noFill/>
                </a:ln>
                <a:solidFill>
                  <a:schemeClr val="tx1"/>
                </a:solidFill>
                <a:effectLst/>
                <a:uLnTx/>
                <a:uFillTx/>
                <a:latin typeface="Quicksand" pitchFamily="2" charset="0"/>
                <a:ea typeface="+mn-ea"/>
                <a:cs typeface="Segoe UI" panose="020B0502040204020203" pitchFamily="34" charset="0"/>
              </a:rPr>
              <a:t>. We’re passionate about supporting the developer community and invite you to access valuable documentation and training resources by visiting docs.microsoft.com and the Microsoft Reactor.</a:t>
            </a:r>
            <a:endParaRPr kumimoji="0" lang="en-US" sz="4000" b="0" i="0" u="none" strike="noStrike" kern="1200" cap="none" spc="0" normalizeH="0" baseline="0" noProof="0" dirty="0">
              <a:ln>
                <a:noFill/>
              </a:ln>
              <a:solidFill>
                <a:schemeClr val="tx1"/>
              </a:solidFill>
              <a:effectLst/>
              <a:uLnTx/>
              <a:uFillTx/>
              <a:latin typeface="Quicksand" pitchFamily="2" charset="0"/>
              <a:ea typeface="+mn-ea"/>
              <a:cs typeface="Segoe UI" panose="020B0502040204020203" pitchFamily="34" charset="0"/>
            </a:endParaRPr>
          </a:p>
        </p:txBody>
      </p:sp>
      <p:sp>
        <p:nvSpPr>
          <p:cNvPr id="10" name="Text Placeholder 6">
            <a:extLst>
              <a:ext uri="{FF2B5EF4-FFF2-40B4-BE49-F238E27FC236}">
                <a16:creationId xmlns:a16="http://schemas.microsoft.com/office/drawing/2014/main" id="{C2A84EC3-35EB-938F-212B-F7EFC2A488E3}"/>
              </a:ext>
            </a:extLst>
          </p:cNvPr>
          <p:cNvSpPr txBox="1">
            <a:spLocks/>
          </p:cNvSpPr>
          <p:nvPr userDrawn="1"/>
        </p:nvSpPr>
        <p:spPr>
          <a:xfrm>
            <a:off x="520826" y="3640789"/>
            <a:ext cx="6812280" cy="215798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chemeClr val="tx1"/>
                </a:solidFill>
                <a:effectLst/>
                <a:uLnTx/>
                <a:uFillTx/>
                <a:latin typeface="Quicksand" pitchFamily="2" charset="0"/>
                <a:ea typeface="+mn-ea"/>
                <a:cs typeface="Segoe UI" panose="020B0502040204020203" pitchFamily="34" charset="0"/>
              </a:rPr>
              <a:t>We are a team of senior infrastructure specialists, software developers and data engineers who are experts in the Microsoft Azure Cloud. We partner with you to deliver innovative business solutions using Agile, DevOps and advanced Software Automation. Twenty years in business. Headquartered in Toronto. Work for customers across Canada and the US. Work across multiple industries and sectors. www.objectsharp.com</a:t>
            </a:r>
            <a:endParaRPr kumimoji="0" lang="en-US" sz="3600" b="0" i="0" u="none" strike="noStrike" kern="1200" cap="none" spc="0" normalizeH="0" baseline="0" noProof="0" dirty="0">
              <a:ln>
                <a:noFill/>
              </a:ln>
              <a:solidFill>
                <a:schemeClr val="tx1"/>
              </a:solidFill>
              <a:effectLst/>
              <a:uLnTx/>
              <a:uFillTx/>
              <a:latin typeface="Quicksand" pitchFamily="2" charset="0"/>
              <a:ea typeface="+mn-ea"/>
              <a:cs typeface="Segoe UI" panose="020B0502040204020203" pitchFamily="34" charset="0"/>
            </a:endParaRPr>
          </a:p>
        </p:txBody>
      </p:sp>
      <p:pic>
        <p:nvPicPr>
          <p:cNvPr id="11" name="Picture 10">
            <a:extLst>
              <a:ext uri="{FF2B5EF4-FFF2-40B4-BE49-F238E27FC236}">
                <a16:creationId xmlns:a16="http://schemas.microsoft.com/office/drawing/2014/main" id="{38CD01B9-61A2-138B-D481-6EC671E75788}"/>
              </a:ext>
            </a:extLst>
          </p:cNvPr>
          <p:cNvPicPr>
            <a:picLocks noChangeAspect="1"/>
          </p:cNvPicPr>
          <p:nvPr userDrawn="1"/>
        </p:nvPicPr>
        <p:blipFill>
          <a:blip r:embed="rId5"/>
          <a:stretch>
            <a:fillRect/>
          </a:stretch>
        </p:blipFill>
        <p:spPr>
          <a:xfrm>
            <a:off x="570742" y="2073576"/>
            <a:ext cx="5378319" cy="1330670"/>
          </a:xfrm>
          <a:prstGeom prst="rect">
            <a:avLst/>
          </a:prstGeom>
        </p:spPr>
      </p:pic>
      <p:pic>
        <p:nvPicPr>
          <p:cNvPr id="15" name="Picture 14" descr="A logo with a triangle and white text">
            <a:extLst>
              <a:ext uri="{FF2B5EF4-FFF2-40B4-BE49-F238E27FC236}">
                <a16:creationId xmlns:a16="http://schemas.microsoft.com/office/drawing/2014/main" id="{64F9D907-6EE2-8209-40CD-296BB15840E6}"/>
              </a:ext>
            </a:extLst>
          </p:cNvPr>
          <p:cNvPicPr>
            <a:picLocks noChangeAspect="1"/>
          </p:cNvPicPr>
          <p:nvPr userDrawn="1"/>
        </p:nvPicPr>
        <p:blipFill>
          <a:blip r:embed="rId6"/>
          <a:stretch>
            <a:fillRect/>
          </a:stretch>
        </p:blipFill>
        <p:spPr>
          <a:xfrm>
            <a:off x="7659143" y="3834384"/>
            <a:ext cx="2987046" cy="1557531"/>
          </a:xfrm>
          <a:prstGeom prst="rect">
            <a:avLst/>
          </a:prstGeom>
        </p:spPr>
      </p:pic>
    </p:spTree>
    <p:extLst>
      <p:ext uri="{BB962C8B-B14F-4D97-AF65-F5344CB8AC3E}">
        <p14:creationId xmlns:p14="http://schemas.microsoft.com/office/powerpoint/2010/main" val="1173274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664FFCDD-3C06-9817-00FC-C8470E5C796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89212" y="701674"/>
            <a:ext cx="7258050" cy="559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3836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hree Labels Slide">
    <p:bg>
      <p:bgPr>
        <a:solidFill>
          <a:srgbClr val="001344"/>
        </a:solidFill>
        <a:effectLst/>
      </p:bgPr>
    </p:bg>
    <p:spTree>
      <p:nvGrpSpPr>
        <p:cNvPr id="1" name=""/>
        <p:cNvGrpSpPr/>
        <p:nvPr/>
      </p:nvGrpSpPr>
      <p:grpSpPr>
        <a:xfrm>
          <a:off x="0" y="0"/>
          <a:ext cx="0" cy="0"/>
          <a:chOff x="0" y="0"/>
          <a:chExt cx="0" cy="0"/>
        </a:xfrm>
      </p:grpSpPr>
      <p:sp>
        <p:nvSpPr>
          <p:cNvPr id="10" name="Subtitle 2"/>
          <p:cNvSpPr>
            <a:spLocks noGrp="1"/>
          </p:cNvSpPr>
          <p:nvPr>
            <p:ph type="subTitle" idx="1" hasCustomPrompt="1"/>
          </p:nvPr>
        </p:nvSpPr>
        <p:spPr>
          <a:xfrm>
            <a:off x="793473" y="4728101"/>
            <a:ext cx="5695057" cy="1220692"/>
          </a:xfrm>
        </p:spPr>
        <p:txBody>
          <a:bodyPr>
            <a:spAutoFit/>
          </a:bodyPr>
          <a:lstStyle>
            <a:lvl1pPr marL="0" indent="0" algn="l">
              <a:lnSpc>
                <a:spcPct val="90000"/>
              </a:lnSpc>
              <a:spcBef>
                <a:spcPts val="0"/>
              </a:spcBef>
              <a:buNone/>
              <a:defRPr lang="en-US" sz="3654" kern="1200" spc="-72" baseline="0" dirty="0">
                <a:gradFill>
                  <a:gsLst>
                    <a:gs pos="100000">
                      <a:schemeClr val="bg1"/>
                    </a:gs>
                    <a:gs pos="0">
                      <a:schemeClr val="bg1"/>
                    </a:gs>
                  </a:gsLst>
                  <a:lin ang="5400000" scaled="0"/>
                </a:gradFill>
                <a:latin typeface="Segoe UI Light" panose="020B0502040204020203" pitchFamily="34" charset="0"/>
                <a:ea typeface="+mn-ea"/>
                <a:cs typeface="Segoe UI Light" panose="020B0502040204020203" pitchFamily="34" charset="0"/>
              </a:defRPr>
            </a:lvl1pPr>
            <a:lvl2pPr marL="466323" indent="0" algn="ctr">
              <a:buNone/>
              <a:defRPr>
                <a:solidFill>
                  <a:schemeClr val="tx1">
                    <a:tint val="75000"/>
                  </a:schemeClr>
                </a:solidFill>
              </a:defRPr>
            </a:lvl2pPr>
            <a:lvl3pPr marL="932646" indent="0" algn="ctr">
              <a:buNone/>
              <a:defRPr>
                <a:solidFill>
                  <a:schemeClr val="tx1">
                    <a:tint val="75000"/>
                  </a:schemeClr>
                </a:solidFill>
              </a:defRPr>
            </a:lvl3pPr>
            <a:lvl4pPr marL="1398969" indent="0" algn="ctr">
              <a:buNone/>
              <a:defRPr>
                <a:solidFill>
                  <a:schemeClr val="tx1">
                    <a:tint val="75000"/>
                  </a:schemeClr>
                </a:solidFill>
              </a:defRPr>
            </a:lvl4pPr>
            <a:lvl5pPr marL="1865293" indent="0" algn="ctr">
              <a:buNone/>
              <a:defRPr>
                <a:solidFill>
                  <a:schemeClr val="tx1">
                    <a:tint val="75000"/>
                  </a:schemeClr>
                </a:solidFill>
              </a:defRPr>
            </a:lvl5pPr>
            <a:lvl6pPr marL="2331616" indent="0" algn="ctr">
              <a:buNone/>
              <a:defRPr>
                <a:solidFill>
                  <a:schemeClr val="tx1">
                    <a:tint val="75000"/>
                  </a:schemeClr>
                </a:solidFill>
              </a:defRPr>
            </a:lvl6pPr>
            <a:lvl7pPr marL="2797939" indent="0" algn="ctr">
              <a:buNone/>
              <a:defRPr>
                <a:solidFill>
                  <a:schemeClr val="tx1">
                    <a:tint val="75000"/>
                  </a:schemeClr>
                </a:solidFill>
              </a:defRPr>
            </a:lvl7pPr>
            <a:lvl8pPr marL="3264261" indent="0" algn="ctr">
              <a:buNone/>
              <a:defRPr>
                <a:solidFill>
                  <a:schemeClr val="tx1">
                    <a:tint val="75000"/>
                  </a:schemeClr>
                </a:solidFill>
              </a:defRPr>
            </a:lvl8pPr>
            <a:lvl9pPr marL="3730585" indent="0" algn="ctr">
              <a:buNone/>
              <a:defRPr>
                <a:solidFill>
                  <a:schemeClr val="tx1">
                    <a:tint val="75000"/>
                  </a:schemeClr>
                </a:solidFill>
              </a:defRPr>
            </a:lvl9pPr>
          </a:lstStyle>
          <a:p>
            <a:pPr marL="0" marR="0" lvl="0" indent="0" algn="l" defTabSz="932646"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12" name="Text Placeholder 4"/>
          <p:cNvSpPr>
            <a:spLocks noGrp="1"/>
          </p:cNvSpPr>
          <p:nvPr>
            <p:ph type="body" sz="quarter" idx="11" hasCustomPrompt="1"/>
          </p:nvPr>
        </p:nvSpPr>
        <p:spPr>
          <a:xfrm>
            <a:off x="793473" y="1306748"/>
            <a:ext cx="5695057" cy="3009670"/>
          </a:xfrm>
        </p:spPr>
        <p:txBody>
          <a:bodyPr wrap="square" anchor="b">
            <a:spAutoFit/>
          </a:bodyPr>
          <a:lstStyle>
            <a:lvl1pPr marL="0" indent="0">
              <a:buNone/>
              <a:defRPr sz="6799" spc="-154">
                <a:gradFill>
                  <a:gsLst>
                    <a:gs pos="100000">
                      <a:schemeClr val="bg1"/>
                    </a:gs>
                    <a:gs pos="0">
                      <a:schemeClr val="bg1"/>
                    </a:gs>
                  </a:gsLst>
                  <a:lin ang="5400000" scaled="0"/>
                </a:gradFill>
                <a:latin typeface="Segoe UI Light" panose="020B0502040204020203" pitchFamily="34" charset="0"/>
                <a:cs typeface="Segoe UI Light" panose="020B0502040204020203" pitchFamily="34" charset="0"/>
              </a:defRPr>
            </a:lvl1pPr>
          </a:lstStyle>
          <a:p>
            <a:pPr lvl="0"/>
            <a:r>
              <a:rPr lang="en-US" dirty="0"/>
              <a:t>Click to edit master text styles</a:t>
            </a:r>
          </a:p>
        </p:txBody>
      </p:sp>
      <p:pic>
        <p:nvPicPr>
          <p:cNvPr id="2" name="Picture 1">
            <a:extLst>
              <a:ext uri="{FF2B5EF4-FFF2-40B4-BE49-F238E27FC236}">
                <a16:creationId xmlns:a16="http://schemas.microsoft.com/office/drawing/2014/main" id="{16DF8D58-DD73-9D21-DA13-019E5D35B5E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14037" y="5554662"/>
            <a:ext cx="1320204" cy="1019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763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97656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1344"/>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2" name="Picture 1">
            <a:extLst>
              <a:ext uri="{FF2B5EF4-FFF2-40B4-BE49-F238E27FC236}">
                <a16:creationId xmlns:a16="http://schemas.microsoft.com/office/drawing/2014/main" id="{C4906F2B-E82E-962E-FBA0-616EFCBBE06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14037" y="5554662"/>
            <a:ext cx="1320204" cy="1019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4" name="Picture 3" descr="A picture containing light, night&#10;&#10;Description automatically generated">
            <a:extLst>
              <a:ext uri="{FF2B5EF4-FFF2-40B4-BE49-F238E27FC236}">
                <a16:creationId xmlns:a16="http://schemas.microsoft.com/office/drawing/2014/main" id="{451AE0CE-0A83-4434-B2D0-8A01F6591EEF}"/>
              </a:ext>
            </a:extLst>
          </p:cNvPr>
          <p:cNvPicPr>
            <a:picLocks noChangeAspect="1"/>
          </p:cNvPicPr>
          <p:nvPr userDrawn="1"/>
        </p:nvPicPr>
        <p:blipFill rotWithShape="1">
          <a:blip r:embed="rId2"/>
          <a:srcRect l="1447" t="2999" b="8315"/>
          <a:stretch/>
        </p:blipFill>
        <p:spPr>
          <a:xfrm>
            <a:off x="-1" y="0"/>
            <a:ext cx="12436474" cy="6994525"/>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3" name="Title 1"/>
          <p:cNvSpPr>
            <a:spLocks noGrp="1"/>
          </p:cNvSpPr>
          <p:nvPr>
            <p:ph type="title" hasCustomPrompt="1"/>
          </p:nvPr>
        </p:nvSpPr>
        <p:spPr>
          <a:xfrm>
            <a:off x="554038" y="2125678"/>
            <a:ext cx="10998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latin typeface="+mn-lt"/>
              </a:defRPr>
            </a:lvl1pPr>
          </a:lstStyle>
          <a:p>
            <a:r>
              <a:rPr lang="en-US" dirty="0"/>
              <a:t>Presentation title</a:t>
            </a:r>
          </a:p>
        </p:txBody>
      </p:sp>
      <p:sp>
        <p:nvSpPr>
          <p:cNvPr id="14" name="Text Placeholder 4"/>
          <p:cNvSpPr>
            <a:spLocks noGrp="1"/>
          </p:cNvSpPr>
          <p:nvPr>
            <p:ph type="body" sz="quarter" idx="12" hasCustomPrompt="1"/>
          </p:nvPr>
        </p:nvSpPr>
        <p:spPr>
          <a:xfrm>
            <a:off x="554038" y="3955786"/>
            <a:ext cx="1099819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8" name="Rectangle 7"/>
          <p:cNvSpPr/>
          <p:nvPr userDrawn="1"/>
        </p:nvSpPr>
        <p:spPr bwMode="auto">
          <a:xfrm>
            <a:off x="1" y="6240463"/>
            <a:ext cx="12436474" cy="754062"/>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bg1"/>
                </a:solidFill>
                <a:latin typeface="+mn-lt"/>
                <a:ea typeface="Segoe UI" pitchFamily="34" charset="0"/>
                <a:cs typeface="Segoe UI" pitchFamily="34" charset="0"/>
              </a:rPr>
              <a:t>#GlobalAzure</a:t>
            </a:r>
          </a:p>
        </p:txBody>
      </p:sp>
      <p:sp>
        <p:nvSpPr>
          <p:cNvPr id="6" name="TextBox 5">
            <a:extLst>
              <a:ext uri="{FF2B5EF4-FFF2-40B4-BE49-F238E27FC236}">
                <a16:creationId xmlns:a16="http://schemas.microsoft.com/office/drawing/2014/main" id="{C7B981B0-F6EC-44B0-B6FD-1E539A2444DB}"/>
              </a:ext>
            </a:extLst>
          </p:cNvPr>
          <p:cNvSpPr txBox="1"/>
          <p:nvPr userDrawn="1"/>
        </p:nvSpPr>
        <p:spPr>
          <a:xfrm>
            <a:off x="9723437" y="207081"/>
            <a:ext cx="1845505"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dirty="0">
                <a:solidFill>
                  <a:srgbClr val="001344"/>
                </a:solidFill>
                <a:latin typeface="+mn-lt"/>
              </a:rPr>
              <a:t>#GlobalAzureTO</a:t>
            </a:r>
          </a:p>
        </p:txBody>
      </p:sp>
      <p:pic>
        <p:nvPicPr>
          <p:cNvPr id="2" name="Picture 2">
            <a:extLst>
              <a:ext uri="{FF2B5EF4-FFF2-40B4-BE49-F238E27FC236}">
                <a16:creationId xmlns:a16="http://schemas.microsoft.com/office/drawing/2014/main" id="{92949AC1-C7BF-DE4B-E536-91BAF0FD3501}"/>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38275" y="6289051"/>
            <a:ext cx="850888" cy="656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1344"/>
        </a:solidFill>
        <a:effectLst/>
      </p:bgPr>
    </p:bg>
    <p:spTree>
      <p:nvGrpSpPr>
        <p:cNvPr id="1" name=""/>
        <p:cNvGrpSpPr/>
        <p:nvPr/>
      </p:nvGrpSpPr>
      <p:grpSpPr>
        <a:xfrm>
          <a:off x="0" y="0"/>
          <a:ext cx="0" cy="0"/>
          <a:chOff x="0" y="0"/>
          <a:chExt cx="0" cy="0"/>
        </a:xfrm>
      </p:grpSpPr>
      <p:sp>
        <p:nvSpPr>
          <p:cNvPr id="13" name="Rectangle 12"/>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n-lt"/>
              <a:ea typeface="Segoe UI" pitchFamily="34" charset="0"/>
              <a:cs typeface="Segoe UI" pitchFamily="34" charset="0"/>
            </a:endParaRPr>
          </a:p>
        </p:txBody>
      </p:sp>
      <p:pic>
        <p:nvPicPr>
          <p:cNvPr id="15" name="Picture 14"/>
          <p:cNvPicPr>
            <a:picLocks noChangeAspect="1"/>
          </p:cNvPicPr>
          <p:nvPr userDrawn="1"/>
        </p:nvPicPr>
        <p:blipFill rotWithShape="1">
          <a:blip r:embed="rId2">
            <a:alphaModFix amt="10000"/>
          </a:blip>
          <a:srcRect t="43378" r="43213" b="10783"/>
          <a:stretch/>
        </p:blipFill>
        <p:spPr>
          <a:xfrm>
            <a:off x="3063793" y="487"/>
            <a:ext cx="9356808" cy="6994038"/>
          </a:xfrm>
          <a:prstGeom prst="rect">
            <a:avLst/>
          </a:prstGeom>
        </p:spPr>
      </p:pic>
      <p:sp>
        <p:nvSpPr>
          <p:cNvPr id="20"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6000">
                <a:solidFill>
                  <a:schemeClr val="tx1"/>
                </a:solidFill>
                <a:latin typeface="+mn-lt"/>
              </a:defRPr>
            </a:lvl1pPr>
          </a:lstStyle>
          <a:p>
            <a:r>
              <a:rPr lang="en-US" dirty="0"/>
              <a:t>Demo</a:t>
            </a:r>
          </a:p>
        </p:txBody>
      </p:sp>
      <p:sp>
        <p:nvSpPr>
          <p:cNvPr id="22" name="Text Placeholder 4"/>
          <p:cNvSpPr>
            <a:spLocks noGrp="1"/>
          </p:cNvSpPr>
          <p:nvPr>
            <p:ph type="body" sz="quarter" idx="14" hasCustomPrompt="1"/>
          </p:nvPr>
        </p:nvSpPr>
        <p:spPr>
          <a:xfrm>
            <a:off x="554990" y="3946842"/>
            <a:ext cx="9363061" cy="664797"/>
          </a:xfrm>
          <a:prstGeom prst="rect">
            <a:avLst/>
          </a:prstGeom>
          <a:noFill/>
        </p:spPr>
        <p:txBody>
          <a:bodyPr wrap="square" lIns="146304" tIns="109728" rIns="146304" bIns="109728">
            <a:spAutoFit/>
          </a:bodyPr>
          <a:lstStyle>
            <a:lvl1pPr marL="0" indent="0">
              <a:spcBef>
                <a:spcPts val="0"/>
              </a:spcBef>
              <a:buNone/>
              <a:defRPr lang="en-US" sz="3200" kern="1200" spc="0" baseline="0" dirty="0">
                <a:solidFill>
                  <a:schemeClr val="tx1"/>
                </a:solidFill>
                <a:latin typeface="+mn-lt"/>
                <a:ea typeface="+mn-ea"/>
                <a:cs typeface="+mn-cs"/>
              </a:defRPr>
            </a:lvl1pPr>
          </a:lstStyle>
          <a:p>
            <a:pPr lvl="0"/>
            <a:r>
              <a:rPr lang="en-US" dirty="0"/>
              <a:t>Name</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211430" y="152887"/>
            <a:ext cx="9356808" cy="6994038"/>
          </a:xfrm>
          <a:prstGeom prst="rect">
            <a:avLst/>
          </a:prstGeom>
        </p:spPr>
      </p:pic>
      <p:sp>
        <p:nvSpPr>
          <p:cNvPr id="4" name="Title 1"/>
          <p:cNvSpPr>
            <a:spLocks noGrp="1"/>
          </p:cNvSpPr>
          <p:nvPr>
            <p:ph type="title" hasCustomPrompt="1"/>
          </p:nvPr>
        </p:nvSpPr>
        <p:spPr>
          <a:xfrm>
            <a:off x="543368" y="1209973"/>
            <a:ext cx="11188701" cy="1181862"/>
          </a:xfrm>
          <a:noFill/>
        </p:spPr>
        <p:txBody>
          <a:bodyPr wrap="square"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Pr>
        <a:solidFill>
          <a:srgbClr val="00134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211430" y="152887"/>
            <a:ext cx="9356808" cy="6994038"/>
          </a:xfrm>
          <a:prstGeom prst="rect">
            <a:avLst/>
          </a:prstGeom>
        </p:spPr>
      </p:pic>
      <p:sp>
        <p:nvSpPr>
          <p:cNvPr id="6" name="Title 1"/>
          <p:cNvSpPr>
            <a:spLocks noGrp="1"/>
          </p:cNvSpPr>
          <p:nvPr>
            <p:ph type="title" hasCustomPrompt="1"/>
          </p:nvPr>
        </p:nvSpPr>
        <p:spPr>
          <a:xfrm>
            <a:off x="503236" y="2125662"/>
            <a:ext cx="1165860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936" y="2125662"/>
            <a:ext cx="11658601" cy="1181862"/>
          </a:xfrm>
          <a:noFill/>
        </p:spPr>
        <p:txBody>
          <a:bodyPr wrap="square"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0-50 Right Photo">
    <p:bg>
      <p:bgRef idx="1001">
        <a:schemeClr val="bg1"/>
      </p:bgRef>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03238" y="1241426"/>
            <a:ext cx="5333999" cy="2012859"/>
          </a:xfrm>
        </p:spPr>
        <p:txBody>
          <a:bodyPr wrap="square">
            <a:spAutoFit/>
          </a:bodyPr>
          <a:lstStyle>
            <a:lvl1pPr>
              <a:defRPr sz="6600" baseline="0">
                <a:solidFill>
                  <a:schemeClr val="tx1"/>
                </a:solidFill>
              </a:defRPr>
            </a:lvl1pPr>
          </a:lstStyle>
          <a:p>
            <a:r>
              <a:rPr lang="en-US" dirty="0"/>
              <a:t>50/50 photo layout</a:t>
            </a:r>
          </a:p>
        </p:txBody>
      </p:sp>
      <p:sp>
        <p:nvSpPr>
          <p:cNvPr id="6" name="Picture Placeholder 4"/>
          <p:cNvSpPr>
            <a:spLocks noGrp="1"/>
          </p:cNvSpPr>
          <p:nvPr>
            <p:ph type="pic" sz="quarter" idx="10"/>
          </p:nvPr>
        </p:nvSpPr>
        <p:spPr bwMode="ltGray">
          <a:xfrm>
            <a:off x="62325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34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9" name="Picture 8" descr="A picture containing light, night&#10;&#10;Description automatically generated">
            <a:extLst>
              <a:ext uri="{FF2B5EF4-FFF2-40B4-BE49-F238E27FC236}">
                <a16:creationId xmlns:a16="http://schemas.microsoft.com/office/drawing/2014/main" id="{1493354E-841D-4EEB-B957-978CA312102C}"/>
              </a:ext>
            </a:extLst>
          </p:cNvPr>
          <p:cNvPicPr>
            <a:picLocks noChangeAspect="1"/>
          </p:cNvPicPr>
          <p:nvPr userDrawn="1"/>
        </p:nvPicPr>
        <p:blipFill rotWithShape="1">
          <a:blip r:embed="rId2"/>
          <a:srcRect l="1447" t="2999" b="8315"/>
          <a:stretch/>
        </p:blipFill>
        <p:spPr>
          <a:xfrm>
            <a:off x="-1" y="0"/>
            <a:ext cx="12436474" cy="6994525"/>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20" name="Title 1"/>
          <p:cNvSpPr>
            <a:spLocks noGrp="1"/>
          </p:cNvSpPr>
          <p:nvPr>
            <p:ph type="title" hasCustomPrompt="1"/>
          </p:nvPr>
        </p:nvSpPr>
        <p:spPr>
          <a:xfrm>
            <a:off x="554038" y="2125678"/>
            <a:ext cx="110743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latin typeface="+mn-lt"/>
              </a:defRPr>
            </a:lvl1pPr>
          </a:lstStyle>
          <a:p>
            <a:r>
              <a:rPr lang="en-US" dirty="0"/>
              <a:t>Presentation title</a:t>
            </a:r>
          </a:p>
        </p:txBody>
      </p:sp>
      <p:sp>
        <p:nvSpPr>
          <p:cNvPr id="21" name="Text Placeholder 4"/>
          <p:cNvSpPr>
            <a:spLocks noGrp="1"/>
          </p:cNvSpPr>
          <p:nvPr>
            <p:ph type="body" sz="quarter" idx="12" hasCustomPrompt="1"/>
          </p:nvPr>
        </p:nvSpPr>
        <p:spPr>
          <a:xfrm>
            <a:off x="554037" y="3955786"/>
            <a:ext cx="11074399"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10" name="Rectangle 9"/>
          <p:cNvSpPr/>
          <p:nvPr userDrawn="1"/>
        </p:nvSpPr>
        <p:spPr bwMode="auto">
          <a:xfrm>
            <a:off x="1" y="487"/>
            <a:ext cx="12436474" cy="664537"/>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r" defTabSz="914102" rtl="0" eaLnBrk="1" fontAlgn="base" latinLnBrk="0" hangingPunct="1">
              <a:lnSpc>
                <a:spcPct val="100000"/>
              </a:lnSpc>
              <a:spcBef>
                <a:spcPct val="0"/>
              </a:spcBef>
              <a:spcAft>
                <a:spcPct val="0"/>
              </a:spcAft>
              <a:buClrTx/>
              <a:buSzTx/>
              <a:buFontTx/>
              <a:buNone/>
              <a:tabLst/>
              <a:defRPr/>
            </a:pPr>
            <a:r>
              <a:rPr lang="en-US" sz="2000" kern="1200" dirty="0">
                <a:solidFill>
                  <a:schemeClr val="bg1"/>
                </a:solidFill>
                <a:latin typeface="+mn-lt"/>
                <a:ea typeface="Segoe UI" pitchFamily="34" charset="0"/>
                <a:cs typeface="Segoe UI" pitchFamily="34" charset="0"/>
              </a:rPr>
              <a:t>#</a:t>
            </a:r>
            <a:r>
              <a:rPr lang="en-US" sz="2000" kern="1200" dirty="0" err="1">
                <a:solidFill>
                  <a:schemeClr val="bg1"/>
                </a:solidFill>
                <a:latin typeface="+mn-lt"/>
                <a:ea typeface="Segoe UI" pitchFamily="34" charset="0"/>
                <a:cs typeface="Segoe UI" pitchFamily="34" charset="0"/>
              </a:rPr>
              <a:t>GlobalAzure</a:t>
            </a:r>
            <a:endParaRPr lang="en-US" sz="2000" kern="1200" dirty="0">
              <a:solidFill>
                <a:schemeClr val="bg1"/>
              </a:solidFill>
              <a:latin typeface="+mn-lt"/>
              <a:ea typeface="Segoe UI" pitchFamily="34" charset="0"/>
              <a:cs typeface="Segoe UI" pitchFamily="34" charset="0"/>
            </a:endParaRPr>
          </a:p>
        </p:txBody>
      </p:sp>
      <p:sp>
        <p:nvSpPr>
          <p:cNvPr id="12" name="TextBox 11">
            <a:extLst>
              <a:ext uri="{FF2B5EF4-FFF2-40B4-BE49-F238E27FC236}">
                <a16:creationId xmlns:a16="http://schemas.microsoft.com/office/drawing/2014/main" id="{9426B6C6-BF79-4803-850F-9B763038DD30}"/>
              </a:ext>
            </a:extLst>
          </p:cNvPr>
          <p:cNvSpPr txBox="1"/>
          <p:nvPr userDrawn="1"/>
        </p:nvSpPr>
        <p:spPr>
          <a:xfrm>
            <a:off x="9723437" y="6219589"/>
            <a:ext cx="1845505" cy="517065"/>
          </a:xfrm>
          <a:prstGeom prst="rect">
            <a:avLst/>
          </a:prstGeom>
          <a:solidFill>
            <a:srgbClr val="E3C038"/>
          </a:solid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lang="es-ES" sz="1600" dirty="0">
                <a:solidFill>
                  <a:srgbClr val="001344"/>
                </a:solidFill>
                <a:latin typeface="+mn-lt"/>
              </a:rPr>
              <a:t>#GlobalAzureTO</a:t>
            </a:r>
          </a:p>
        </p:txBody>
      </p:sp>
      <p:pic>
        <p:nvPicPr>
          <p:cNvPr id="2" name="Picture 2">
            <a:extLst>
              <a:ext uri="{FF2B5EF4-FFF2-40B4-BE49-F238E27FC236}">
                <a16:creationId xmlns:a16="http://schemas.microsoft.com/office/drawing/2014/main" id="{0166CE3C-4FBC-C100-5E64-AFAB52CE478C}"/>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49674" y="20001"/>
            <a:ext cx="809624" cy="625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1344"/>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BDF575-3FE1-9D7B-FC6B-26DB0898EE2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14037" y="5554662"/>
            <a:ext cx="1320204" cy="1019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5131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4BF03-AD02-9566-8559-5DAB2820FFF6}"/>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CA"/>
          </a:p>
        </p:txBody>
      </p:sp>
      <p:sp>
        <p:nvSpPr>
          <p:cNvPr id="3" name="Subtitle 2">
            <a:extLst>
              <a:ext uri="{FF2B5EF4-FFF2-40B4-BE49-F238E27FC236}">
                <a16:creationId xmlns:a16="http://schemas.microsoft.com/office/drawing/2014/main" id="{D01A9DBD-6AA5-1699-AD10-4EDF556E5A80}"/>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BAB0C688-9745-2013-2BB1-7331CAFDAFDA}"/>
              </a:ext>
            </a:extLst>
          </p:cNvPr>
          <p:cNvSpPr>
            <a:spLocks noGrp="1"/>
          </p:cNvSpPr>
          <p:nvPr>
            <p:ph type="dt" sz="half" idx="10"/>
          </p:nvPr>
        </p:nvSpPr>
        <p:spPr/>
        <p:txBody>
          <a:bodyPr/>
          <a:lstStyle/>
          <a:p>
            <a:fld id="{33A13036-5BA7-4E7B-9AAA-07091D60FB74}" type="datetimeFigureOut">
              <a:rPr lang="en-CA" smtClean="0"/>
              <a:t>2024-04-21</a:t>
            </a:fld>
            <a:endParaRPr lang="en-CA"/>
          </a:p>
        </p:txBody>
      </p:sp>
      <p:sp>
        <p:nvSpPr>
          <p:cNvPr id="5" name="Footer Placeholder 4">
            <a:extLst>
              <a:ext uri="{FF2B5EF4-FFF2-40B4-BE49-F238E27FC236}">
                <a16:creationId xmlns:a16="http://schemas.microsoft.com/office/drawing/2014/main" id="{986013BC-8252-9FA9-8911-56EB5049D4D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0D96EA0-B25A-6043-2A3E-062C6E596AB6}"/>
              </a:ext>
            </a:extLst>
          </p:cNvPr>
          <p:cNvSpPr>
            <a:spLocks noGrp="1"/>
          </p:cNvSpPr>
          <p:nvPr>
            <p:ph type="sldNum" sz="quarter" idx="12"/>
          </p:nvPr>
        </p:nvSpPr>
        <p:spPr/>
        <p:txBody>
          <a:bodyPr/>
          <a:lstStyle/>
          <a:p>
            <a:fld id="{7338744C-25B1-4B76-A5E1-A286F771F13B}" type="slidenum">
              <a:rPr lang="en-CA" smtClean="0"/>
              <a:t>‹#›</a:t>
            </a:fld>
            <a:endParaRPr lang="en-CA"/>
          </a:p>
        </p:txBody>
      </p:sp>
    </p:spTree>
    <p:extLst>
      <p:ext uri="{BB962C8B-B14F-4D97-AF65-F5344CB8AC3E}">
        <p14:creationId xmlns:p14="http://schemas.microsoft.com/office/powerpoint/2010/main" val="251745619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0FBC6-71ED-D3F5-8336-437994634DC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0570753C-0659-9056-013A-411409467B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C294425-B85C-CCEF-7FE1-695891FFFFC4}"/>
              </a:ext>
            </a:extLst>
          </p:cNvPr>
          <p:cNvSpPr>
            <a:spLocks noGrp="1"/>
          </p:cNvSpPr>
          <p:nvPr>
            <p:ph type="dt" sz="half" idx="10"/>
          </p:nvPr>
        </p:nvSpPr>
        <p:spPr/>
        <p:txBody>
          <a:bodyPr/>
          <a:lstStyle/>
          <a:p>
            <a:fld id="{33A13036-5BA7-4E7B-9AAA-07091D60FB74}" type="datetimeFigureOut">
              <a:rPr lang="en-CA" smtClean="0"/>
              <a:t>2024-04-21</a:t>
            </a:fld>
            <a:endParaRPr lang="en-CA"/>
          </a:p>
        </p:txBody>
      </p:sp>
      <p:sp>
        <p:nvSpPr>
          <p:cNvPr id="5" name="Footer Placeholder 4">
            <a:extLst>
              <a:ext uri="{FF2B5EF4-FFF2-40B4-BE49-F238E27FC236}">
                <a16:creationId xmlns:a16="http://schemas.microsoft.com/office/drawing/2014/main" id="{42BF8182-8E81-F7E3-5E3A-A9CE73525FB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284363B-A25D-9736-D2BE-4D70EF7B8355}"/>
              </a:ext>
            </a:extLst>
          </p:cNvPr>
          <p:cNvSpPr>
            <a:spLocks noGrp="1"/>
          </p:cNvSpPr>
          <p:nvPr>
            <p:ph type="sldNum" sz="quarter" idx="12"/>
          </p:nvPr>
        </p:nvSpPr>
        <p:spPr/>
        <p:txBody>
          <a:bodyPr/>
          <a:lstStyle/>
          <a:p>
            <a:fld id="{7338744C-25B1-4B76-A5E1-A286F771F13B}" type="slidenum">
              <a:rPr lang="en-CA" smtClean="0"/>
              <a:t>‹#›</a:t>
            </a:fld>
            <a:endParaRPr lang="en-CA"/>
          </a:p>
        </p:txBody>
      </p:sp>
    </p:spTree>
    <p:extLst>
      <p:ext uri="{BB962C8B-B14F-4D97-AF65-F5344CB8AC3E}">
        <p14:creationId xmlns:p14="http://schemas.microsoft.com/office/powerpoint/2010/main" val="45505788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A937E-2D14-1693-8714-2E6278691026}"/>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9BABD8A1-5F5E-039A-2F77-E285E2CFEB35}"/>
              </a:ext>
            </a:extLst>
          </p:cNvPr>
          <p:cNvSpPr>
            <a:spLocks noGrp="1"/>
          </p:cNvSpPr>
          <p:nvPr>
            <p:ph type="body" idx="1"/>
          </p:nvPr>
        </p:nvSpPr>
        <p:spPr>
          <a:xfrm>
            <a:off x="848530" y="4680828"/>
            <a:ext cx="10726460" cy="1530052"/>
          </a:xfrm>
        </p:spPr>
        <p:txBody>
          <a:bodyPr/>
          <a:lstStyle>
            <a:lvl1pPr marL="0" indent="0">
              <a:buNone/>
              <a:defRPr sz="2448">
                <a:solidFill>
                  <a:schemeClr val="tx1">
                    <a:tint val="82000"/>
                  </a:schemeClr>
                </a:solidFill>
              </a:defRPr>
            </a:lvl1pPr>
            <a:lvl2pPr marL="466298" indent="0">
              <a:buNone/>
              <a:defRPr sz="2040">
                <a:solidFill>
                  <a:schemeClr val="tx1">
                    <a:tint val="82000"/>
                  </a:schemeClr>
                </a:solidFill>
              </a:defRPr>
            </a:lvl2pPr>
            <a:lvl3pPr marL="932597" indent="0">
              <a:buNone/>
              <a:defRPr sz="1836">
                <a:solidFill>
                  <a:schemeClr val="tx1">
                    <a:tint val="82000"/>
                  </a:schemeClr>
                </a:solidFill>
              </a:defRPr>
            </a:lvl3pPr>
            <a:lvl4pPr marL="1398895" indent="0">
              <a:buNone/>
              <a:defRPr sz="1632">
                <a:solidFill>
                  <a:schemeClr val="tx1">
                    <a:tint val="82000"/>
                  </a:schemeClr>
                </a:solidFill>
              </a:defRPr>
            </a:lvl4pPr>
            <a:lvl5pPr marL="1865193" indent="0">
              <a:buNone/>
              <a:defRPr sz="1632">
                <a:solidFill>
                  <a:schemeClr val="tx1">
                    <a:tint val="82000"/>
                  </a:schemeClr>
                </a:solidFill>
              </a:defRPr>
            </a:lvl5pPr>
            <a:lvl6pPr marL="2331491" indent="0">
              <a:buNone/>
              <a:defRPr sz="1632">
                <a:solidFill>
                  <a:schemeClr val="tx1">
                    <a:tint val="82000"/>
                  </a:schemeClr>
                </a:solidFill>
              </a:defRPr>
            </a:lvl6pPr>
            <a:lvl7pPr marL="2797790" indent="0">
              <a:buNone/>
              <a:defRPr sz="1632">
                <a:solidFill>
                  <a:schemeClr val="tx1">
                    <a:tint val="82000"/>
                  </a:schemeClr>
                </a:solidFill>
              </a:defRPr>
            </a:lvl7pPr>
            <a:lvl8pPr marL="3264088" indent="0">
              <a:buNone/>
              <a:defRPr sz="1632">
                <a:solidFill>
                  <a:schemeClr val="tx1">
                    <a:tint val="82000"/>
                  </a:schemeClr>
                </a:solidFill>
              </a:defRPr>
            </a:lvl8pPr>
            <a:lvl9pPr marL="3730386" indent="0">
              <a:buNone/>
              <a:defRPr sz="1632">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AF9EA7-558C-BAB9-A2B0-4399742E9E58}"/>
              </a:ext>
            </a:extLst>
          </p:cNvPr>
          <p:cNvSpPr>
            <a:spLocks noGrp="1"/>
          </p:cNvSpPr>
          <p:nvPr>
            <p:ph type="dt" sz="half" idx="10"/>
          </p:nvPr>
        </p:nvSpPr>
        <p:spPr/>
        <p:txBody>
          <a:bodyPr/>
          <a:lstStyle/>
          <a:p>
            <a:fld id="{33A13036-5BA7-4E7B-9AAA-07091D60FB74}" type="datetimeFigureOut">
              <a:rPr lang="en-CA" smtClean="0"/>
              <a:t>2024-04-21</a:t>
            </a:fld>
            <a:endParaRPr lang="en-CA"/>
          </a:p>
        </p:txBody>
      </p:sp>
      <p:sp>
        <p:nvSpPr>
          <p:cNvPr id="5" name="Footer Placeholder 4">
            <a:extLst>
              <a:ext uri="{FF2B5EF4-FFF2-40B4-BE49-F238E27FC236}">
                <a16:creationId xmlns:a16="http://schemas.microsoft.com/office/drawing/2014/main" id="{F98EF7EA-3828-97B8-77CA-A0B64015347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114B87E-D8AE-F81D-AEB4-F30785FAA5EB}"/>
              </a:ext>
            </a:extLst>
          </p:cNvPr>
          <p:cNvSpPr>
            <a:spLocks noGrp="1"/>
          </p:cNvSpPr>
          <p:nvPr>
            <p:ph type="sldNum" sz="quarter" idx="12"/>
          </p:nvPr>
        </p:nvSpPr>
        <p:spPr/>
        <p:txBody>
          <a:bodyPr/>
          <a:lstStyle/>
          <a:p>
            <a:fld id="{7338744C-25B1-4B76-A5E1-A286F771F13B}" type="slidenum">
              <a:rPr lang="en-CA" smtClean="0"/>
              <a:t>‹#›</a:t>
            </a:fld>
            <a:endParaRPr lang="en-CA"/>
          </a:p>
        </p:txBody>
      </p:sp>
    </p:spTree>
    <p:extLst>
      <p:ext uri="{BB962C8B-B14F-4D97-AF65-F5344CB8AC3E}">
        <p14:creationId xmlns:p14="http://schemas.microsoft.com/office/powerpoint/2010/main" val="20504129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94D1C-EC3A-0FA8-D467-B00681B2FA12}"/>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87EED037-D98A-6F61-5E62-5147B83C1C53}"/>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88C5BCA9-4653-1EED-B613-6E342DACC28C}"/>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AF12BD70-549C-08FB-B796-7C59E5E003E3}"/>
              </a:ext>
            </a:extLst>
          </p:cNvPr>
          <p:cNvSpPr>
            <a:spLocks noGrp="1"/>
          </p:cNvSpPr>
          <p:nvPr>
            <p:ph type="dt" sz="half" idx="10"/>
          </p:nvPr>
        </p:nvSpPr>
        <p:spPr/>
        <p:txBody>
          <a:bodyPr/>
          <a:lstStyle/>
          <a:p>
            <a:fld id="{33A13036-5BA7-4E7B-9AAA-07091D60FB74}" type="datetimeFigureOut">
              <a:rPr lang="en-CA" smtClean="0"/>
              <a:t>2024-04-21</a:t>
            </a:fld>
            <a:endParaRPr lang="en-CA"/>
          </a:p>
        </p:txBody>
      </p:sp>
      <p:sp>
        <p:nvSpPr>
          <p:cNvPr id="6" name="Footer Placeholder 5">
            <a:extLst>
              <a:ext uri="{FF2B5EF4-FFF2-40B4-BE49-F238E27FC236}">
                <a16:creationId xmlns:a16="http://schemas.microsoft.com/office/drawing/2014/main" id="{3E6412EB-E675-4D0D-5994-402475D7B479}"/>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FB4C1FDD-5F45-27E1-E8CB-5100EC7BD733}"/>
              </a:ext>
            </a:extLst>
          </p:cNvPr>
          <p:cNvSpPr>
            <a:spLocks noGrp="1"/>
          </p:cNvSpPr>
          <p:nvPr>
            <p:ph type="sldNum" sz="quarter" idx="12"/>
          </p:nvPr>
        </p:nvSpPr>
        <p:spPr/>
        <p:txBody>
          <a:bodyPr/>
          <a:lstStyle/>
          <a:p>
            <a:fld id="{7338744C-25B1-4B76-A5E1-A286F771F13B}" type="slidenum">
              <a:rPr lang="en-CA" smtClean="0"/>
              <a:t>‹#›</a:t>
            </a:fld>
            <a:endParaRPr lang="en-CA"/>
          </a:p>
        </p:txBody>
      </p:sp>
    </p:spTree>
    <p:extLst>
      <p:ext uri="{BB962C8B-B14F-4D97-AF65-F5344CB8AC3E}">
        <p14:creationId xmlns:p14="http://schemas.microsoft.com/office/powerpoint/2010/main" val="168676620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5C461-DBB7-5523-5972-122D4BB5435A}"/>
              </a:ext>
            </a:extLst>
          </p:cNvPr>
          <p:cNvSpPr>
            <a:spLocks noGrp="1"/>
          </p:cNvSpPr>
          <p:nvPr>
            <p:ph type="title"/>
          </p:nvPr>
        </p:nvSpPr>
        <p:spPr>
          <a:xfrm>
            <a:off x="856627" y="372394"/>
            <a:ext cx="10726460" cy="1351952"/>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CB4B6D61-DB57-A220-5EF5-187668EB5F7F}"/>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C25C6E34-8C60-B11B-49BE-AD09C382CFFC}"/>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BCF82961-B4A0-CAE7-46A1-52CA4162E8FF}"/>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9B14DD98-55FC-F8AC-1656-6286479725FC}"/>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2E04B130-B9F5-72DD-0175-11B6F15EB340}"/>
              </a:ext>
            </a:extLst>
          </p:cNvPr>
          <p:cNvSpPr>
            <a:spLocks noGrp="1"/>
          </p:cNvSpPr>
          <p:nvPr>
            <p:ph type="dt" sz="half" idx="10"/>
          </p:nvPr>
        </p:nvSpPr>
        <p:spPr/>
        <p:txBody>
          <a:bodyPr/>
          <a:lstStyle/>
          <a:p>
            <a:fld id="{33A13036-5BA7-4E7B-9AAA-07091D60FB74}" type="datetimeFigureOut">
              <a:rPr lang="en-CA" smtClean="0"/>
              <a:t>2024-04-21</a:t>
            </a:fld>
            <a:endParaRPr lang="en-CA"/>
          </a:p>
        </p:txBody>
      </p:sp>
      <p:sp>
        <p:nvSpPr>
          <p:cNvPr id="8" name="Footer Placeholder 7">
            <a:extLst>
              <a:ext uri="{FF2B5EF4-FFF2-40B4-BE49-F238E27FC236}">
                <a16:creationId xmlns:a16="http://schemas.microsoft.com/office/drawing/2014/main" id="{268D722C-78AE-CA58-125F-C94D64C952C6}"/>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D6C4C3C9-146C-5E48-1001-E7A0DB3D9DE2}"/>
              </a:ext>
            </a:extLst>
          </p:cNvPr>
          <p:cNvSpPr>
            <a:spLocks noGrp="1"/>
          </p:cNvSpPr>
          <p:nvPr>
            <p:ph type="sldNum" sz="quarter" idx="12"/>
          </p:nvPr>
        </p:nvSpPr>
        <p:spPr/>
        <p:txBody>
          <a:bodyPr/>
          <a:lstStyle/>
          <a:p>
            <a:fld id="{7338744C-25B1-4B76-A5E1-A286F771F13B}" type="slidenum">
              <a:rPr lang="en-CA" smtClean="0"/>
              <a:t>‹#›</a:t>
            </a:fld>
            <a:endParaRPr lang="en-CA"/>
          </a:p>
        </p:txBody>
      </p:sp>
    </p:spTree>
    <p:extLst>
      <p:ext uri="{BB962C8B-B14F-4D97-AF65-F5344CB8AC3E}">
        <p14:creationId xmlns:p14="http://schemas.microsoft.com/office/powerpoint/2010/main" val="399900525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4DBEA-9834-63C5-6F15-EA29A2B1DE69}"/>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F7A1B916-8D03-926A-FE10-C4E3FA9E2351}"/>
              </a:ext>
            </a:extLst>
          </p:cNvPr>
          <p:cNvSpPr>
            <a:spLocks noGrp="1"/>
          </p:cNvSpPr>
          <p:nvPr>
            <p:ph type="dt" sz="half" idx="10"/>
          </p:nvPr>
        </p:nvSpPr>
        <p:spPr/>
        <p:txBody>
          <a:bodyPr/>
          <a:lstStyle/>
          <a:p>
            <a:fld id="{33A13036-5BA7-4E7B-9AAA-07091D60FB74}" type="datetimeFigureOut">
              <a:rPr lang="en-CA" smtClean="0"/>
              <a:t>2024-04-21</a:t>
            </a:fld>
            <a:endParaRPr lang="en-CA"/>
          </a:p>
        </p:txBody>
      </p:sp>
      <p:sp>
        <p:nvSpPr>
          <p:cNvPr id="4" name="Footer Placeholder 3">
            <a:extLst>
              <a:ext uri="{FF2B5EF4-FFF2-40B4-BE49-F238E27FC236}">
                <a16:creationId xmlns:a16="http://schemas.microsoft.com/office/drawing/2014/main" id="{ABE686AF-A241-C12B-6EC7-7CCD64B13997}"/>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2627DB6C-4625-FF30-65B9-8F13C9C5EFA1}"/>
              </a:ext>
            </a:extLst>
          </p:cNvPr>
          <p:cNvSpPr>
            <a:spLocks noGrp="1"/>
          </p:cNvSpPr>
          <p:nvPr>
            <p:ph type="sldNum" sz="quarter" idx="12"/>
          </p:nvPr>
        </p:nvSpPr>
        <p:spPr/>
        <p:txBody>
          <a:bodyPr/>
          <a:lstStyle/>
          <a:p>
            <a:fld id="{7338744C-25B1-4B76-A5E1-A286F771F13B}" type="slidenum">
              <a:rPr lang="en-CA" smtClean="0"/>
              <a:t>‹#›</a:t>
            </a:fld>
            <a:endParaRPr lang="en-CA"/>
          </a:p>
        </p:txBody>
      </p:sp>
    </p:spTree>
    <p:extLst>
      <p:ext uri="{BB962C8B-B14F-4D97-AF65-F5344CB8AC3E}">
        <p14:creationId xmlns:p14="http://schemas.microsoft.com/office/powerpoint/2010/main" val="39137752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CE4F7E-3FCB-9ADB-2104-31A4DC21CFDD}"/>
              </a:ext>
            </a:extLst>
          </p:cNvPr>
          <p:cNvSpPr>
            <a:spLocks noGrp="1"/>
          </p:cNvSpPr>
          <p:nvPr>
            <p:ph type="dt" sz="half" idx="10"/>
          </p:nvPr>
        </p:nvSpPr>
        <p:spPr/>
        <p:txBody>
          <a:bodyPr/>
          <a:lstStyle/>
          <a:p>
            <a:fld id="{33A13036-5BA7-4E7B-9AAA-07091D60FB74}" type="datetimeFigureOut">
              <a:rPr lang="en-CA" smtClean="0"/>
              <a:t>2024-04-21</a:t>
            </a:fld>
            <a:endParaRPr lang="en-CA"/>
          </a:p>
        </p:txBody>
      </p:sp>
      <p:sp>
        <p:nvSpPr>
          <p:cNvPr id="3" name="Footer Placeholder 2">
            <a:extLst>
              <a:ext uri="{FF2B5EF4-FFF2-40B4-BE49-F238E27FC236}">
                <a16:creationId xmlns:a16="http://schemas.microsoft.com/office/drawing/2014/main" id="{D9538D79-02F2-45BA-3555-FC27EA6CEDEE}"/>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1BE70CAD-5F00-ED30-AB28-69996DB6E05F}"/>
              </a:ext>
            </a:extLst>
          </p:cNvPr>
          <p:cNvSpPr>
            <a:spLocks noGrp="1"/>
          </p:cNvSpPr>
          <p:nvPr>
            <p:ph type="sldNum" sz="quarter" idx="12"/>
          </p:nvPr>
        </p:nvSpPr>
        <p:spPr/>
        <p:txBody>
          <a:bodyPr/>
          <a:lstStyle/>
          <a:p>
            <a:fld id="{7338744C-25B1-4B76-A5E1-A286F771F13B}" type="slidenum">
              <a:rPr lang="en-CA" smtClean="0"/>
              <a:t>‹#›</a:t>
            </a:fld>
            <a:endParaRPr lang="en-CA"/>
          </a:p>
        </p:txBody>
      </p:sp>
    </p:spTree>
    <p:extLst>
      <p:ext uri="{BB962C8B-B14F-4D97-AF65-F5344CB8AC3E}">
        <p14:creationId xmlns:p14="http://schemas.microsoft.com/office/powerpoint/2010/main" val="27227493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C22BA-A23F-545B-5A0E-FB40BFB617DE}"/>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EB26125C-B3C0-B207-A871-85B8A8F89966}"/>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A44534F8-0E9B-22D7-9AF9-B6A30A81D607}"/>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2E1568BA-083C-6E3C-BBDE-CADA09D64987}"/>
              </a:ext>
            </a:extLst>
          </p:cNvPr>
          <p:cNvSpPr>
            <a:spLocks noGrp="1"/>
          </p:cNvSpPr>
          <p:nvPr>
            <p:ph type="dt" sz="half" idx="10"/>
          </p:nvPr>
        </p:nvSpPr>
        <p:spPr/>
        <p:txBody>
          <a:bodyPr/>
          <a:lstStyle/>
          <a:p>
            <a:fld id="{33A13036-5BA7-4E7B-9AAA-07091D60FB74}" type="datetimeFigureOut">
              <a:rPr lang="en-CA" smtClean="0"/>
              <a:t>2024-04-21</a:t>
            </a:fld>
            <a:endParaRPr lang="en-CA"/>
          </a:p>
        </p:txBody>
      </p:sp>
      <p:sp>
        <p:nvSpPr>
          <p:cNvPr id="6" name="Footer Placeholder 5">
            <a:extLst>
              <a:ext uri="{FF2B5EF4-FFF2-40B4-BE49-F238E27FC236}">
                <a16:creationId xmlns:a16="http://schemas.microsoft.com/office/drawing/2014/main" id="{FE964254-23D7-73A9-F3DE-DEB62DE0D2A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B9D1761C-A4B1-6CD4-8543-C15E6057B005}"/>
              </a:ext>
            </a:extLst>
          </p:cNvPr>
          <p:cNvSpPr>
            <a:spLocks noGrp="1"/>
          </p:cNvSpPr>
          <p:nvPr>
            <p:ph type="sldNum" sz="quarter" idx="12"/>
          </p:nvPr>
        </p:nvSpPr>
        <p:spPr/>
        <p:txBody>
          <a:bodyPr/>
          <a:lstStyle/>
          <a:p>
            <a:fld id="{7338744C-25B1-4B76-A5E1-A286F771F13B}" type="slidenum">
              <a:rPr lang="en-CA" smtClean="0"/>
              <a:t>‹#›</a:t>
            </a:fld>
            <a:endParaRPr lang="en-CA"/>
          </a:p>
        </p:txBody>
      </p:sp>
    </p:spTree>
    <p:extLst>
      <p:ext uri="{BB962C8B-B14F-4D97-AF65-F5344CB8AC3E}">
        <p14:creationId xmlns:p14="http://schemas.microsoft.com/office/powerpoint/2010/main" val="2948088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73479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2072265"/>
            <a:ext cx="11734798" cy="2025170"/>
          </a:xfrm>
        </p:spPr>
        <p:txBody>
          <a:bodyPr/>
          <a:lstStyle>
            <a:lvl1pPr marL="0" indent="0">
              <a:buNone/>
              <a:defRPr>
                <a:solidFill>
                  <a:srgbClr val="001344"/>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C7D6-BEF0-95C1-76EE-5A560BF137F6}"/>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9763F231-DC34-FEC1-A796-372BFCE4E4C4}"/>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CA"/>
          </a:p>
        </p:txBody>
      </p:sp>
      <p:sp>
        <p:nvSpPr>
          <p:cNvPr id="4" name="Text Placeholder 3">
            <a:extLst>
              <a:ext uri="{FF2B5EF4-FFF2-40B4-BE49-F238E27FC236}">
                <a16:creationId xmlns:a16="http://schemas.microsoft.com/office/drawing/2014/main" id="{6EB10023-58B1-B7B3-55FE-6B902C5E5EFA}"/>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8CF09AED-D6A1-B2DC-6108-2042462CF4C9}"/>
              </a:ext>
            </a:extLst>
          </p:cNvPr>
          <p:cNvSpPr>
            <a:spLocks noGrp="1"/>
          </p:cNvSpPr>
          <p:nvPr>
            <p:ph type="dt" sz="half" idx="10"/>
          </p:nvPr>
        </p:nvSpPr>
        <p:spPr/>
        <p:txBody>
          <a:bodyPr/>
          <a:lstStyle/>
          <a:p>
            <a:fld id="{33A13036-5BA7-4E7B-9AAA-07091D60FB74}" type="datetimeFigureOut">
              <a:rPr lang="en-CA" smtClean="0"/>
              <a:t>2024-04-21</a:t>
            </a:fld>
            <a:endParaRPr lang="en-CA"/>
          </a:p>
        </p:txBody>
      </p:sp>
      <p:sp>
        <p:nvSpPr>
          <p:cNvPr id="6" name="Footer Placeholder 5">
            <a:extLst>
              <a:ext uri="{FF2B5EF4-FFF2-40B4-BE49-F238E27FC236}">
                <a16:creationId xmlns:a16="http://schemas.microsoft.com/office/drawing/2014/main" id="{C010421F-3539-8DB1-9B0E-403DF430CC6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EF08CF3-88F6-6D0F-4470-AC92470C3806}"/>
              </a:ext>
            </a:extLst>
          </p:cNvPr>
          <p:cNvSpPr>
            <a:spLocks noGrp="1"/>
          </p:cNvSpPr>
          <p:nvPr>
            <p:ph type="sldNum" sz="quarter" idx="12"/>
          </p:nvPr>
        </p:nvSpPr>
        <p:spPr/>
        <p:txBody>
          <a:bodyPr/>
          <a:lstStyle/>
          <a:p>
            <a:fld id="{7338744C-25B1-4B76-A5E1-A286F771F13B}" type="slidenum">
              <a:rPr lang="en-CA" smtClean="0"/>
              <a:t>‹#›</a:t>
            </a:fld>
            <a:endParaRPr lang="en-CA"/>
          </a:p>
        </p:txBody>
      </p:sp>
    </p:spTree>
    <p:extLst>
      <p:ext uri="{BB962C8B-B14F-4D97-AF65-F5344CB8AC3E}">
        <p14:creationId xmlns:p14="http://schemas.microsoft.com/office/powerpoint/2010/main" val="25285443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8978-1BEF-613A-478E-FFF11141338D}"/>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2AE31D7C-13EB-8666-2E0A-14AD08021E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C4B0313-A329-114B-616B-8FC9628B7A27}"/>
              </a:ext>
            </a:extLst>
          </p:cNvPr>
          <p:cNvSpPr>
            <a:spLocks noGrp="1"/>
          </p:cNvSpPr>
          <p:nvPr>
            <p:ph type="dt" sz="half" idx="10"/>
          </p:nvPr>
        </p:nvSpPr>
        <p:spPr/>
        <p:txBody>
          <a:bodyPr/>
          <a:lstStyle/>
          <a:p>
            <a:fld id="{33A13036-5BA7-4E7B-9AAA-07091D60FB74}" type="datetimeFigureOut">
              <a:rPr lang="en-CA" smtClean="0"/>
              <a:t>2024-04-21</a:t>
            </a:fld>
            <a:endParaRPr lang="en-CA"/>
          </a:p>
        </p:txBody>
      </p:sp>
      <p:sp>
        <p:nvSpPr>
          <p:cNvPr id="5" name="Footer Placeholder 4">
            <a:extLst>
              <a:ext uri="{FF2B5EF4-FFF2-40B4-BE49-F238E27FC236}">
                <a16:creationId xmlns:a16="http://schemas.microsoft.com/office/drawing/2014/main" id="{80A85D07-C0EC-1796-D35B-9287C6138FD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7CA0B89-2467-A401-8DF5-B9048CA51414}"/>
              </a:ext>
            </a:extLst>
          </p:cNvPr>
          <p:cNvSpPr>
            <a:spLocks noGrp="1"/>
          </p:cNvSpPr>
          <p:nvPr>
            <p:ph type="sldNum" sz="quarter" idx="12"/>
          </p:nvPr>
        </p:nvSpPr>
        <p:spPr/>
        <p:txBody>
          <a:bodyPr/>
          <a:lstStyle/>
          <a:p>
            <a:fld id="{7338744C-25B1-4B76-A5E1-A286F771F13B}" type="slidenum">
              <a:rPr lang="en-CA" smtClean="0"/>
              <a:t>‹#›</a:t>
            </a:fld>
            <a:endParaRPr lang="en-CA"/>
          </a:p>
        </p:txBody>
      </p:sp>
    </p:spTree>
    <p:extLst>
      <p:ext uri="{BB962C8B-B14F-4D97-AF65-F5344CB8AC3E}">
        <p14:creationId xmlns:p14="http://schemas.microsoft.com/office/powerpoint/2010/main" val="170720304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186559-C0F1-D1D4-694B-393E85E1A03A}"/>
              </a:ext>
            </a:extLst>
          </p:cNvPr>
          <p:cNvSpPr>
            <a:spLocks noGrp="1"/>
          </p:cNvSpPr>
          <p:nvPr>
            <p:ph type="title" orient="vert"/>
          </p:nvPr>
        </p:nvSpPr>
        <p:spPr>
          <a:xfrm>
            <a:off x="8899852" y="372394"/>
            <a:ext cx="2681615" cy="5927537"/>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2AE669C-CE68-07F8-B6B0-2645DAF889AB}"/>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0F28841-3176-8DD9-15B1-525B79992142}"/>
              </a:ext>
            </a:extLst>
          </p:cNvPr>
          <p:cNvSpPr>
            <a:spLocks noGrp="1"/>
          </p:cNvSpPr>
          <p:nvPr>
            <p:ph type="dt" sz="half" idx="10"/>
          </p:nvPr>
        </p:nvSpPr>
        <p:spPr/>
        <p:txBody>
          <a:bodyPr/>
          <a:lstStyle/>
          <a:p>
            <a:fld id="{33A13036-5BA7-4E7B-9AAA-07091D60FB74}" type="datetimeFigureOut">
              <a:rPr lang="en-CA" smtClean="0"/>
              <a:t>2024-04-21</a:t>
            </a:fld>
            <a:endParaRPr lang="en-CA"/>
          </a:p>
        </p:txBody>
      </p:sp>
      <p:sp>
        <p:nvSpPr>
          <p:cNvPr id="5" name="Footer Placeholder 4">
            <a:extLst>
              <a:ext uri="{FF2B5EF4-FFF2-40B4-BE49-F238E27FC236}">
                <a16:creationId xmlns:a16="http://schemas.microsoft.com/office/drawing/2014/main" id="{6281FBA5-3F25-B2D8-7D18-DE50DD98CE5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95CEC63-AB86-E86A-E1A4-7A25453737F5}"/>
              </a:ext>
            </a:extLst>
          </p:cNvPr>
          <p:cNvSpPr>
            <a:spLocks noGrp="1"/>
          </p:cNvSpPr>
          <p:nvPr>
            <p:ph type="sldNum" sz="quarter" idx="12"/>
          </p:nvPr>
        </p:nvSpPr>
        <p:spPr/>
        <p:txBody>
          <a:bodyPr/>
          <a:lstStyle/>
          <a:p>
            <a:fld id="{7338744C-25B1-4B76-A5E1-A286F771F13B}" type="slidenum">
              <a:rPr lang="en-CA" smtClean="0"/>
              <a:t>‹#›</a:t>
            </a:fld>
            <a:endParaRPr lang="en-CA"/>
          </a:p>
        </p:txBody>
      </p:sp>
    </p:spTree>
    <p:extLst>
      <p:ext uri="{BB962C8B-B14F-4D97-AF65-F5344CB8AC3E}">
        <p14:creationId xmlns:p14="http://schemas.microsoft.com/office/powerpoint/2010/main" val="263009607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Wallpaper">
    <p:bg>
      <p:bgPr>
        <a:solidFill>
          <a:srgbClr val="001344"/>
        </a:solidFill>
        <a:effectLst/>
      </p:bgPr>
    </p:bg>
    <p:spTree>
      <p:nvGrpSpPr>
        <p:cNvPr id="1" name=""/>
        <p:cNvGrpSpPr/>
        <p:nvPr/>
      </p:nvGrpSpPr>
      <p:grpSpPr>
        <a:xfrm>
          <a:off x="0" y="0"/>
          <a:ext cx="0" cy="0"/>
          <a:chOff x="0" y="0"/>
          <a:chExt cx="0" cy="0"/>
        </a:xfrm>
      </p:grpSpPr>
      <p:pic>
        <p:nvPicPr>
          <p:cNvPr id="4" name="Picture 3" descr="A picture containing light, night&#10;&#10;Description automatically generated">
            <a:extLst>
              <a:ext uri="{FF2B5EF4-FFF2-40B4-BE49-F238E27FC236}">
                <a16:creationId xmlns:a16="http://schemas.microsoft.com/office/drawing/2014/main" id="{350A32DE-FA8B-44C2-9362-2EA32D26F7C0}"/>
              </a:ext>
            </a:extLst>
          </p:cNvPr>
          <p:cNvPicPr>
            <a:picLocks noChangeAspect="1"/>
          </p:cNvPicPr>
          <p:nvPr userDrawn="1"/>
        </p:nvPicPr>
        <p:blipFill rotWithShape="1">
          <a:blip r:embed="rId2"/>
          <a:srcRect l="1447" t="2999" b="8315"/>
          <a:stretch/>
        </p:blipFill>
        <p:spPr>
          <a:xfrm>
            <a:off x="-1" y="0"/>
            <a:ext cx="12436474" cy="6994525"/>
          </a:xfrm>
          <a:prstGeom prst="rect">
            <a:avLst/>
          </a:prstGeom>
        </p:spPr>
      </p:pic>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sp>
        <p:nvSpPr>
          <p:cNvPr id="5" name="TextBox 4">
            <a:extLst>
              <a:ext uri="{FF2B5EF4-FFF2-40B4-BE49-F238E27FC236}">
                <a16:creationId xmlns:a16="http://schemas.microsoft.com/office/drawing/2014/main" id="{7A3BCD95-CA59-4583-90F7-5AF0268DA679}"/>
              </a:ext>
            </a:extLst>
          </p:cNvPr>
          <p:cNvSpPr txBox="1"/>
          <p:nvPr userDrawn="1"/>
        </p:nvSpPr>
        <p:spPr>
          <a:xfrm>
            <a:off x="10409237" y="619871"/>
            <a:ext cx="1845505"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dirty="0">
                <a:solidFill>
                  <a:srgbClr val="001344"/>
                </a:solidFill>
                <a:latin typeface="+mn-lt"/>
              </a:rPr>
              <a:t>#GlobalAzureTO</a:t>
            </a:r>
          </a:p>
        </p:txBody>
      </p:sp>
      <p:sp>
        <p:nvSpPr>
          <p:cNvPr id="7" name="TextBox 6">
            <a:extLst>
              <a:ext uri="{FF2B5EF4-FFF2-40B4-BE49-F238E27FC236}">
                <a16:creationId xmlns:a16="http://schemas.microsoft.com/office/drawing/2014/main" id="{85F89267-C2BA-4FB8-9CAB-25571FE51B13}"/>
              </a:ext>
            </a:extLst>
          </p:cNvPr>
          <p:cNvSpPr txBox="1"/>
          <p:nvPr userDrawn="1"/>
        </p:nvSpPr>
        <p:spPr>
          <a:xfrm>
            <a:off x="350837" y="647572"/>
            <a:ext cx="6787660" cy="461665"/>
          </a:xfrm>
          <a:prstGeom prst="rect">
            <a:avLst/>
          </a:prstGeom>
          <a:noFill/>
        </p:spPr>
        <p:txBody>
          <a:bodyPr wrap="square">
            <a:sp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lang="en-US" sz="2400" kern="1200" dirty="0">
                <a:solidFill>
                  <a:schemeClr val="bg1"/>
                </a:solidFill>
                <a:latin typeface="+mn-lt"/>
                <a:ea typeface="Segoe UI" pitchFamily="34" charset="0"/>
                <a:cs typeface="Segoe UI" pitchFamily="34" charset="0"/>
              </a:rPr>
              <a:t>April 20</a:t>
            </a:r>
            <a:r>
              <a:rPr lang="en-US" sz="2400" kern="1200" baseline="30000" dirty="0">
                <a:solidFill>
                  <a:schemeClr val="bg1"/>
                </a:solidFill>
                <a:latin typeface="+mn-lt"/>
                <a:ea typeface="Segoe UI" pitchFamily="34" charset="0"/>
                <a:cs typeface="Segoe UI" pitchFamily="34" charset="0"/>
              </a:rPr>
              <a:t>th</a:t>
            </a:r>
            <a:r>
              <a:rPr lang="en-US" sz="2400" kern="1200" dirty="0">
                <a:solidFill>
                  <a:schemeClr val="bg1"/>
                </a:solidFill>
                <a:latin typeface="+mn-lt"/>
                <a:ea typeface="Segoe UI" pitchFamily="34" charset="0"/>
                <a:cs typeface="Segoe UI" pitchFamily="34" charset="0"/>
              </a:rPr>
              <a:t>, 2024</a:t>
            </a:r>
          </a:p>
        </p:txBody>
      </p:sp>
      <p:pic>
        <p:nvPicPr>
          <p:cNvPr id="1030" name="Picture 6">
            <a:extLst>
              <a:ext uri="{FF2B5EF4-FFF2-40B4-BE49-F238E27FC236}">
                <a16:creationId xmlns:a16="http://schemas.microsoft.com/office/drawing/2014/main" id="{FAAE25FE-7D6D-9DD3-A88F-C8BF8661BE1A}"/>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589213" y="701675"/>
            <a:ext cx="7258050" cy="559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9924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Title Slide - 1">
    <p:bg>
      <p:bgRef idx="1001">
        <a:schemeClr val="bg2"/>
      </p:bgRef>
    </p:bg>
    <p:spTree>
      <p:nvGrpSpPr>
        <p:cNvPr id="1" name=""/>
        <p:cNvGrpSpPr/>
        <p:nvPr/>
      </p:nvGrpSpPr>
      <p:grpSpPr>
        <a:xfrm>
          <a:off x="0" y="0"/>
          <a:ext cx="0" cy="0"/>
          <a:chOff x="0" y="0"/>
          <a:chExt cx="0" cy="0"/>
        </a:xfrm>
      </p:grpSpPr>
      <p:pic>
        <p:nvPicPr>
          <p:cNvPr id="4" name="Picture 3" descr="A picture containing light, night&#10;&#10;Description automatically generated">
            <a:extLst>
              <a:ext uri="{FF2B5EF4-FFF2-40B4-BE49-F238E27FC236}">
                <a16:creationId xmlns:a16="http://schemas.microsoft.com/office/drawing/2014/main" id="{451AE0CE-0A83-4434-B2D0-8A01F6591EEF}"/>
              </a:ext>
            </a:extLst>
          </p:cNvPr>
          <p:cNvPicPr>
            <a:picLocks noChangeAspect="1"/>
          </p:cNvPicPr>
          <p:nvPr userDrawn="1"/>
        </p:nvPicPr>
        <p:blipFill rotWithShape="1">
          <a:blip r:embed="rId2"/>
          <a:srcRect l="1447" t="2999" b="8315"/>
          <a:stretch/>
        </p:blipFill>
        <p:spPr>
          <a:xfrm>
            <a:off x="-1" y="33699"/>
            <a:ext cx="12436474" cy="6994525"/>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3" name="Title 1"/>
          <p:cNvSpPr>
            <a:spLocks noGrp="1"/>
          </p:cNvSpPr>
          <p:nvPr>
            <p:ph type="title" hasCustomPrompt="1"/>
          </p:nvPr>
        </p:nvSpPr>
        <p:spPr>
          <a:xfrm>
            <a:off x="570743" y="773505"/>
            <a:ext cx="10998199" cy="1123557"/>
          </a:xfrm>
          <a:noFill/>
        </p:spPr>
        <p:txBody>
          <a:bodyPr lIns="146304" tIns="91440" rIns="146304" bIns="91440" anchor="t" anchorCtr="0"/>
          <a:lstStyle>
            <a:lvl1pPr>
              <a:defRPr sz="5400" spc="-100" baseline="0">
                <a:gradFill>
                  <a:gsLst>
                    <a:gs pos="100000">
                      <a:schemeClr val="tx2"/>
                    </a:gs>
                    <a:gs pos="0">
                      <a:schemeClr val="tx2"/>
                    </a:gs>
                  </a:gsLst>
                  <a:lin ang="5400000" scaled="0"/>
                </a:gradFill>
                <a:latin typeface="+mn-lt"/>
              </a:defRPr>
            </a:lvl1pPr>
          </a:lstStyle>
          <a:p>
            <a:r>
              <a:rPr lang="en-US" dirty="0"/>
              <a:t>Sponsors</a:t>
            </a:r>
          </a:p>
        </p:txBody>
      </p:sp>
      <p:sp>
        <p:nvSpPr>
          <p:cNvPr id="8" name="Rectangle 7"/>
          <p:cNvSpPr/>
          <p:nvPr userDrawn="1"/>
        </p:nvSpPr>
        <p:spPr bwMode="auto">
          <a:xfrm>
            <a:off x="1" y="6240463"/>
            <a:ext cx="12436474" cy="754062"/>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bg1"/>
                </a:solidFill>
                <a:latin typeface="+mn-lt"/>
                <a:ea typeface="Segoe UI" pitchFamily="34" charset="0"/>
                <a:cs typeface="Segoe UI" pitchFamily="34" charset="0"/>
              </a:rPr>
              <a:t>#GlobalAzure</a:t>
            </a:r>
          </a:p>
        </p:txBody>
      </p:sp>
      <p:sp>
        <p:nvSpPr>
          <p:cNvPr id="6" name="TextBox 5">
            <a:extLst>
              <a:ext uri="{FF2B5EF4-FFF2-40B4-BE49-F238E27FC236}">
                <a16:creationId xmlns:a16="http://schemas.microsoft.com/office/drawing/2014/main" id="{C7B981B0-F6EC-44B0-B6FD-1E539A2444DB}"/>
              </a:ext>
            </a:extLst>
          </p:cNvPr>
          <p:cNvSpPr txBox="1"/>
          <p:nvPr userDrawn="1"/>
        </p:nvSpPr>
        <p:spPr>
          <a:xfrm>
            <a:off x="9723437" y="207081"/>
            <a:ext cx="1845505"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dirty="0">
                <a:solidFill>
                  <a:srgbClr val="001344"/>
                </a:solidFill>
                <a:latin typeface="+mn-lt"/>
              </a:rPr>
              <a:t>#GlobalAzureTO</a:t>
            </a:r>
          </a:p>
        </p:txBody>
      </p:sp>
      <p:pic>
        <p:nvPicPr>
          <p:cNvPr id="2" name="Picture 2">
            <a:extLst>
              <a:ext uri="{FF2B5EF4-FFF2-40B4-BE49-F238E27FC236}">
                <a16:creationId xmlns:a16="http://schemas.microsoft.com/office/drawing/2014/main" id="{92949AC1-C7BF-DE4B-E536-91BAF0FD3501}"/>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38275" y="6289051"/>
            <a:ext cx="850888" cy="656886"/>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6">
            <a:extLst>
              <a:ext uri="{FF2B5EF4-FFF2-40B4-BE49-F238E27FC236}">
                <a16:creationId xmlns:a16="http://schemas.microsoft.com/office/drawing/2014/main" id="{E5ACA081-B012-988B-2960-F4B549943F3C}"/>
              </a:ext>
            </a:extLst>
          </p:cNvPr>
          <p:cNvSpPr txBox="1">
            <a:spLocks/>
          </p:cNvSpPr>
          <p:nvPr userDrawn="1"/>
        </p:nvSpPr>
        <p:spPr>
          <a:xfrm>
            <a:off x="6065837" y="2049462"/>
            <a:ext cx="6098731" cy="163252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chemeClr val="tx1"/>
                </a:solidFill>
                <a:effectLst/>
                <a:uLnTx/>
                <a:uFillTx/>
                <a:latin typeface="Quicksand" pitchFamily="2" charset="0"/>
                <a:ea typeface="+mn-ea"/>
                <a:cs typeface="Segoe UI" panose="020B0502040204020203" pitchFamily="34" charset="0"/>
              </a:rPr>
              <a:t>Microsoft is a proud sponsor of Global Azure in Toronto on April 20</a:t>
            </a:r>
            <a:r>
              <a:rPr kumimoji="0" lang="en-US" sz="1800" b="0" i="0" u="none" strike="noStrike" kern="1200" cap="none" spc="0" normalizeH="0" baseline="30000" noProof="0" dirty="0">
                <a:ln>
                  <a:noFill/>
                </a:ln>
                <a:solidFill>
                  <a:schemeClr val="tx1"/>
                </a:solidFill>
                <a:effectLst/>
                <a:uLnTx/>
                <a:uFillTx/>
                <a:latin typeface="Quicksand" pitchFamily="2" charset="0"/>
                <a:ea typeface="+mn-ea"/>
                <a:cs typeface="Segoe UI" panose="020B0502040204020203" pitchFamily="34" charset="0"/>
              </a:rPr>
              <a:t>th</a:t>
            </a:r>
            <a:r>
              <a:rPr kumimoji="0" lang="en-US" sz="1800" b="0" i="0" u="none" strike="noStrike" kern="1200" cap="none" spc="0" normalizeH="0" baseline="0" noProof="0" dirty="0">
                <a:ln>
                  <a:noFill/>
                </a:ln>
                <a:solidFill>
                  <a:schemeClr val="tx1"/>
                </a:solidFill>
                <a:effectLst/>
                <a:uLnTx/>
                <a:uFillTx/>
                <a:latin typeface="Quicksand" pitchFamily="2" charset="0"/>
                <a:ea typeface="+mn-ea"/>
                <a:cs typeface="Segoe UI" panose="020B0502040204020203" pitchFamily="34" charset="0"/>
              </a:rPr>
              <a:t>. We’re passionate about supporting the developer community and invite you to access valuable documentation and training resources by visiting docs.microsoft.com and the Microsoft Reactor.</a:t>
            </a:r>
            <a:endParaRPr kumimoji="0" lang="en-US" sz="4000" b="0" i="0" u="none" strike="noStrike" kern="1200" cap="none" spc="0" normalizeH="0" baseline="0" noProof="0" dirty="0">
              <a:ln>
                <a:noFill/>
              </a:ln>
              <a:solidFill>
                <a:schemeClr val="tx1"/>
              </a:solidFill>
              <a:effectLst/>
              <a:uLnTx/>
              <a:uFillTx/>
              <a:latin typeface="Quicksand" pitchFamily="2" charset="0"/>
              <a:ea typeface="+mn-ea"/>
              <a:cs typeface="Segoe UI" panose="020B0502040204020203" pitchFamily="34" charset="0"/>
            </a:endParaRPr>
          </a:p>
        </p:txBody>
      </p:sp>
      <p:sp>
        <p:nvSpPr>
          <p:cNvPr id="10" name="Text Placeholder 6">
            <a:extLst>
              <a:ext uri="{FF2B5EF4-FFF2-40B4-BE49-F238E27FC236}">
                <a16:creationId xmlns:a16="http://schemas.microsoft.com/office/drawing/2014/main" id="{C2A84EC3-35EB-938F-212B-F7EFC2A488E3}"/>
              </a:ext>
            </a:extLst>
          </p:cNvPr>
          <p:cNvSpPr txBox="1">
            <a:spLocks/>
          </p:cNvSpPr>
          <p:nvPr userDrawn="1"/>
        </p:nvSpPr>
        <p:spPr>
          <a:xfrm>
            <a:off x="520826" y="3640789"/>
            <a:ext cx="6812280" cy="215798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chemeClr val="tx1"/>
                </a:solidFill>
                <a:effectLst/>
                <a:uLnTx/>
                <a:uFillTx/>
                <a:latin typeface="Quicksand" pitchFamily="2" charset="0"/>
                <a:ea typeface="+mn-ea"/>
                <a:cs typeface="Segoe UI" panose="020B0502040204020203" pitchFamily="34" charset="0"/>
              </a:rPr>
              <a:t>We are a team of senior infrastructure specialists, software developers and data engineers who are experts in the Microsoft Azure Cloud. We partner with you to deliver innovative business solutions using Agile, DevOps and advanced Software Automation. Twenty years in business. Headquartered in Toronto. Work for customers across Canada and the US. Work across multiple industries and sectors. www.objectsharp.com</a:t>
            </a:r>
            <a:endParaRPr kumimoji="0" lang="en-US" sz="3600" b="0" i="0" u="none" strike="noStrike" kern="1200" cap="none" spc="0" normalizeH="0" baseline="0" noProof="0" dirty="0">
              <a:ln>
                <a:noFill/>
              </a:ln>
              <a:solidFill>
                <a:schemeClr val="tx1"/>
              </a:solidFill>
              <a:effectLst/>
              <a:uLnTx/>
              <a:uFillTx/>
              <a:latin typeface="Quicksand" pitchFamily="2" charset="0"/>
              <a:ea typeface="+mn-ea"/>
              <a:cs typeface="Segoe UI" panose="020B0502040204020203" pitchFamily="34" charset="0"/>
            </a:endParaRPr>
          </a:p>
        </p:txBody>
      </p:sp>
      <p:pic>
        <p:nvPicPr>
          <p:cNvPr id="11" name="Picture 10">
            <a:extLst>
              <a:ext uri="{FF2B5EF4-FFF2-40B4-BE49-F238E27FC236}">
                <a16:creationId xmlns:a16="http://schemas.microsoft.com/office/drawing/2014/main" id="{38CD01B9-61A2-138B-D481-6EC671E75788}"/>
              </a:ext>
            </a:extLst>
          </p:cNvPr>
          <p:cNvPicPr>
            <a:picLocks noChangeAspect="1"/>
          </p:cNvPicPr>
          <p:nvPr userDrawn="1"/>
        </p:nvPicPr>
        <p:blipFill>
          <a:blip r:embed="rId5"/>
          <a:stretch>
            <a:fillRect/>
          </a:stretch>
        </p:blipFill>
        <p:spPr>
          <a:xfrm>
            <a:off x="570742" y="2073576"/>
            <a:ext cx="5378319" cy="1330670"/>
          </a:xfrm>
          <a:prstGeom prst="rect">
            <a:avLst/>
          </a:prstGeom>
        </p:spPr>
      </p:pic>
      <p:pic>
        <p:nvPicPr>
          <p:cNvPr id="15" name="Picture 14" descr="A logo with a triangle and white text">
            <a:extLst>
              <a:ext uri="{FF2B5EF4-FFF2-40B4-BE49-F238E27FC236}">
                <a16:creationId xmlns:a16="http://schemas.microsoft.com/office/drawing/2014/main" id="{64F9D907-6EE2-8209-40CD-296BB15840E6}"/>
              </a:ext>
            </a:extLst>
          </p:cNvPr>
          <p:cNvPicPr>
            <a:picLocks noChangeAspect="1"/>
          </p:cNvPicPr>
          <p:nvPr userDrawn="1"/>
        </p:nvPicPr>
        <p:blipFill>
          <a:blip r:embed="rId6"/>
          <a:stretch>
            <a:fillRect/>
          </a:stretch>
        </p:blipFill>
        <p:spPr>
          <a:xfrm>
            <a:off x="7659143" y="3834384"/>
            <a:ext cx="2987046" cy="1557531"/>
          </a:xfrm>
          <a:prstGeom prst="rect">
            <a:avLst/>
          </a:prstGeom>
        </p:spPr>
      </p:pic>
    </p:spTree>
    <p:extLst>
      <p:ext uri="{BB962C8B-B14F-4D97-AF65-F5344CB8AC3E}">
        <p14:creationId xmlns:p14="http://schemas.microsoft.com/office/powerpoint/2010/main" val="36214199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Slide - 1">
    <p:bg>
      <p:bgRef idx="1001">
        <a:schemeClr val="bg2"/>
      </p:bgRef>
    </p:bg>
    <p:spTree>
      <p:nvGrpSpPr>
        <p:cNvPr id="1" name=""/>
        <p:cNvGrpSpPr/>
        <p:nvPr/>
      </p:nvGrpSpPr>
      <p:grpSpPr>
        <a:xfrm>
          <a:off x="0" y="0"/>
          <a:ext cx="0" cy="0"/>
          <a:chOff x="0" y="0"/>
          <a:chExt cx="0" cy="0"/>
        </a:xfrm>
      </p:grpSpPr>
      <p:pic>
        <p:nvPicPr>
          <p:cNvPr id="4" name="Picture 3" descr="A picture containing light, night&#10;&#10;Description automatically generated">
            <a:extLst>
              <a:ext uri="{FF2B5EF4-FFF2-40B4-BE49-F238E27FC236}">
                <a16:creationId xmlns:a16="http://schemas.microsoft.com/office/drawing/2014/main" id="{451AE0CE-0A83-4434-B2D0-8A01F6591EEF}"/>
              </a:ext>
            </a:extLst>
          </p:cNvPr>
          <p:cNvPicPr>
            <a:picLocks noChangeAspect="1"/>
          </p:cNvPicPr>
          <p:nvPr userDrawn="1"/>
        </p:nvPicPr>
        <p:blipFill rotWithShape="1">
          <a:blip r:embed="rId2"/>
          <a:srcRect l="1447" t="2999" b="8315"/>
          <a:stretch/>
        </p:blipFill>
        <p:spPr>
          <a:xfrm>
            <a:off x="-1" y="0"/>
            <a:ext cx="12436474" cy="6994525"/>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3" name="Title 1"/>
          <p:cNvSpPr>
            <a:spLocks noGrp="1"/>
          </p:cNvSpPr>
          <p:nvPr>
            <p:ph type="title" hasCustomPrompt="1"/>
          </p:nvPr>
        </p:nvSpPr>
        <p:spPr>
          <a:xfrm>
            <a:off x="554038" y="2125678"/>
            <a:ext cx="10998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latin typeface="+mn-lt"/>
              </a:defRPr>
            </a:lvl1pPr>
          </a:lstStyle>
          <a:p>
            <a:r>
              <a:rPr lang="en-US" dirty="0"/>
              <a:t>Presentation title</a:t>
            </a:r>
          </a:p>
        </p:txBody>
      </p:sp>
      <p:sp>
        <p:nvSpPr>
          <p:cNvPr id="14" name="Text Placeholder 4"/>
          <p:cNvSpPr>
            <a:spLocks noGrp="1"/>
          </p:cNvSpPr>
          <p:nvPr>
            <p:ph type="body" sz="quarter" idx="12" hasCustomPrompt="1"/>
          </p:nvPr>
        </p:nvSpPr>
        <p:spPr>
          <a:xfrm>
            <a:off x="554038" y="3955786"/>
            <a:ext cx="1099819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8" name="Rectangle 7"/>
          <p:cNvSpPr/>
          <p:nvPr userDrawn="1"/>
        </p:nvSpPr>
        <p:spPr bwMode="auto">
          <a:xfrm>
            <a:off x="1" y="6240463"/>
            <a:ext cx="12436474" cy="754062"/>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bg1"/>
                </a:solidFill>
                <a:latin typeface="+mn-lt"/>
                <a:ea typeface="Segoe UI" pitchFamily="34" charset="0"/>
                <a:cs typeface="Segoe UI" pitchFamily="34" charset="0"/>
              </a:rPr>
              <a:t>#GlobalAzure</a:t>
            </a:r>
          </a:p>
        </p:txBody>
      </p:sp>
      <p:sp>
        <p:nvSpPr>
          <p:cNvPr id="6" name="TextBox 5">
            <a:extLst>
              <a:ext uri="{FF2B5EF4-FFF2-40B4-BE49-F238E27FC236}">
                <a16:creationId xmlns:a16="http://schemas.microsoft.com/office/drawing/2014/main" id="{C7B981B0-F6EC-44B0-B6FD-1E539A2444DB}"/>
              </a:ext>
            </a:extLst>
          </p:cNvPr>
          <p:cNvSpPr txBox="1"/>
          <p:nvPr userDrawn="1"/>
        </p:nvSpPr>
        <p:spPr>
          <a:xfrm>
            <a:off x="9723437" y="207081"/>
            <a:ext cx="1845505"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dirty="0">
                <a:solidFill>
                  <a:srgbClr val="001344"/>
                </a:solidFill>
                <a:latin typeface="+mn-lt"/>
              </a:rPr>
              <a:t>#GlobalAzureTO</a:t>
            </a:r>
          </a:p>
        </p:txBody>
      </p:sp>
      <p:pic>
        <p:nvPicPr>
          <p:cNvPr id="2" name="Picture 2">
            <a:extLst>
              <a:ext uri="{FF2B5EF4-FFF2-40B4-BE49-F238E27FC236}">
                <a16:creationId xmlns:a16="http://schemas.microsoft.com/office/drawing/2014/main" id="{92949AC1-C7BF-DE4B-E536-91BAF0FD3501}"/>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38275" y="6289051"/>
            <a:ext cx="850888" cy="656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391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73479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2072265"/>
            <a:ext cx="11734798" cy="2025170"/>
          </a:xfrm>
        </p:spPr>
        <p:txBody>
          <a:bodyPr/>
          <a:lstStyle>
            <a:lvl1pPr marL="0" indent="0">
              <a:buNone/>
              <a:defRPr>
                <a:solidFill>
                  <a:srgbClr val="001344"/>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081694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Closing slide Microsoft">
    <p:bg>
      <p:bgRef idx="1001">
        <a:schemeClr val="bg2"/>
      </p:bgRef>
    </p:bg>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664FFCDD-3C06-9817-00FC-C8470E5C796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89212" y="701674"/>
            <a:ext cx="7258050" cy="559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33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accent1">
                    <a:lumMod val="75000"/>
                  </a:schemeClr>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603479" y="-208004"/>
            <a:ext cx="588653" cy="160091"/>
          </a:xfrm>
          <a:prstGeom prst="rect">
            <a:avLst/>
          </a:prstGeom>
          <a:noFill/>
        </p:spPr>
        <p:txBody>
          <a:bodyPr wrap="none" lIns="0" tIns="0" rIns="0" bIns="0" rtlCol="0">
            <a:spAutoFit/>
          </a:bodyPr>
          <a:lstStyle/>
          <a:p>
            <a:pPr algn="l"/>
            <a:r>
              <a:rPr lang="en-US" sz="1020" dirty="0">
                <a:solidFill>
                  <a:srgbClr val="A3A3A3"/>
                </a:solidFill>
              </a:rPr>
              <a:t>ELT layout</a:t>
            </a:r>
          </a:p>
        </p:txBody>
      </p:sp>
    </p:spTree>
    <p:extLst>
      <p:ext uri="{BB962C8B-B14F-4D97-AF65-F5344CB8AC3E}">
        <p14:creationId xmlns:p14="http://schemas.microsoft.com/office/powerpoint/2010/main" val="34472624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accent1">
                    <a:lumMod val="75000"/>
                  </a:schemeClr>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603479" y="-208004"/>
            <a:ext cx="588653" cy="160091"/>
          </a:xfrm>
          <a:prstGeom prst="rect">
            <a:avLst/>
          </a:prstGeom>
          <a:noFill/>
        </p:spPr>
        <p:txBody>
          <a:bodyPr wrap="none" lIns="0" tIns="0" rIns="0" bIns="0" rtlCol="0">
            <a:spAutoFit/>
          </a:bodyPr>
          <a:lstStyle/>
          <a:p>
            <a:pPr algn="l"/>
            <a:r>
              <a:rPr lang="en-US" sz="1020" dirty="0">
                <a:solidFill>
                  <a:srgbClr val="A3A3A3"/>
                </a:solidFill>
              </a:rPr>
              <a:t>ELT layout</a:t>
            </a:r>
          </a:p>
        </p:txBody>
      </p:sp>
    </p:spTree>
    <p:extLst>
      <p:ext uri="{BB962C8B-B14F-4D97-AF65-F5344CB8AC3E}">
        <p14:creationId xmlns:p14="http://schemas.microsoft.com/office/powerpoint/2010/main" val="23284486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73479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2081692"/>
            <a:ext cx="11734798"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2" name="Title 1"/>
          <p:cNvSpPr>
            <a:spLocks noGrp="1"/>
          </p:cNvSpPr>
          <p:nvPr>
            <p:ph type="title" hasCustomPrompt="1"/>
          </p:nvPr>
        </p:nvSpPr>
        <p:spPr>
          <a:xfrm>
            <a:off x="542860" y="2125662"/>
            <a:ext cx="5675377"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985165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464294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695634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accent1">
                    <a:lumMod val="75000"/>
                  </a:schemeClr>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603479" y="-208004"/>
            <a:ext cx="588653" cy="160091"/>
          </a:xfrm>
          <a:prstGeom prst="rect">
            <a:avLst/>
          </a:prstGeom>
          <a:noFill/>
        </p:spPr>
        <p:txBody>
          <a:bodyPr wrap="none" lIns="0" tIns="0" rIns="0" bIns="0" rtlCol="0">
            <a:spAutoFit/>
          </a:bodyPr>
          <a:lstStyle/>
          <a:p>
            <a:pPr algn="l"/>
            <a:r>
              <a:rPr lang="en-US" sz="1020" dirty="0">
                <a:solidFill>
                  <a:srgbClr val="A3A3A3"/>
                </a:solidFill>
              </a:rPr>
              <a:t>ELT layout</a:t>
            </a:r>
          </a:p>
        </p:txBody>
      </p:sp>
    </p:spTree>
    <p:extLst>
      <p:ext uri="{BB962C8B-B14F-4D97-AF65-F5344CB8AC3E}">
        <p14:creationId xmlns:p14="http://schemas.microsoft.com/office/powerpoint/2010/main" val="3092378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accent1">
                    <a:lumMod val="75000"/>
                  </a:schemeClr>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378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accent1">
                    <a:lumMod val="75000"/>
                  </a:schemeClr>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603479" y="-208004"/>
            <a:ext cx="588653" cy="160091"/>
          </a:xfrm>
          <a:prstGeom prst="rect">
            <a:avLst/>
          </a:prstGeom>
          <a:noFill/>
        </p:spPr>
        <p:txBody>
          <a:bodyPr wrap="none" lIns="0" tIns="0" rIns="0" bIns="0" rtlCol="0">
            <a:spAutoFit/>
          </a:bodyPr>
          <a:lstStyle/>
          <a:p>
            <a:pPr algn="l"/>
            <a:r>
              <a:rPr lang="en-US" sz="1020" dirty="0">
                <a:solidFill>
                  <a:srgbClr val="A3A3A3"/>
                </a:solidFill>
              </a:rPr>
              <a:t>ELT layout</a:t>
            </a:r>
          </a:p>
        </p:txBody>
      </p:sp>
    </p:spTree>
    <p:extLst>
      <p:ext uri="{BB962C8B-B14F-4D97-AF65-F5344CB8AC3E}">
        <p14:creationId xmlns:p14="http://schemas.microsoft.com/office/powerpoint/2010/main" val="29371947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lvl1pPr>
              <a:defRPr>
                <a:solidFill>
                  <a:schemeClr val="accent1">
                    <a:lumMod val="75000"/>
                  </a:schemeClr>
                </a:solidFill>
              </a:defRPr>
            </a:lvl1p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20560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spAutoFit/>
          </a:bodyPr>
          <a:lstStyle>
            <a:lvl1pPr>
              <a:defRPr>
                <a:solidFill>
                  <a:schemeClr val="accent1">
                    <a:lumMod val="75000"/>
                  </a:schemeClr>
                </a:solidFill>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95914"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95914" y="2125883"/>
            <a:ext cx="5324366" cy="1644855"/>
          </a:xfrm>
        </p:spPr>
        <p:txBody>
          <a:bodyPr>
            <a:spAutoFit/>
          </a:bodyPr>
          <a:lstStyle>
            <a:lvl1pPr marL="174862" indent="-174862">
              <a:defRPr lang="en-US" sz="2448" dirty="0"/>
            </a:lvl1pPr>
            <a:lvl2pPr marL="349724" indent="-174862">
              <a:defRPr lang="en-US" dirty="0"/>
            </a:lvl2pPr>
            <a:lvl3pPr marL="524586" indent="-174862">
              <a:defRPr lang="en-US" dirty="0"/>
            </a:lvl3pPr>
            <a:lvl4pPr marL="680018" indent="-155433">
              <a:defRPr lang="en-US" dirty="0"/>
            </a:lvl4pPr>
            <a:lvl5pPr marL="809546" indent="-12305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525911"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525911" y="2125883"/>
            <a:ext cx="5324366" cy="1644855"/>
          </a:xfrm>
        </p:spPr>
        <p:txBody>
          <a:bodyPr>
            <a:spAutoFit/>
          </a:bodyPr>
          <a:lstStyle>
            <a:lvl1pPr marL="174862" indent="-174862">
              <a:defRPr lang="en-US" sz="2448" dirty="0"/>
            </a:lvl1pPr>
            <a:lvl2pPr marL="349724" indent="-174862">
              <a:defRPr lang="en-US" dirty="0"/>
            </a:lvl2pPr>
            <a:lvl3pPr marL="524586" indent="-174862">
              <a:defRPr lang="en-US" dirty="0"/>
            </a:lvl3pPr>
            <a:lvl4pPr marL="699447" indent="-139242">
              <a:defRPr lang="en-US" dirty="0"/>
            </a:lvl4pPr>
            <a:lvl5pPr marL="809546" indent="-12305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02985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spAutoFit/>
          </a:bodyPr>
          <a:lstStyle>
            <a:lvl1pPr>
              <a:defRPr>
                <a:solidFill>
                  <a:schemeClr val="accent1">
                    <a:lumMod val="75000"/>
                  </a:schemeClr>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95914"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600774" y="2122644"/>
            <a:ext cx="5319507" cy="1582100"/>
          </a:xfrm>
        </p:spPr>
        <p:txBody>
          <a:bodyPr/>
          <a:lstStyle>
            <a:lvl1pPr>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525911"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522674" y="2122644"/>
            <a:ext cx="5319507" cy="1582100"/>
          </a:xfrm>
        </p:spPr>
        <p:txBody>
          <a:bodyPr/>
          <a:lstStyle>
            <a:lvl1pPr>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64881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27"/>
          </a:xfrm>
        </p:spPr>
        <p:txBody>
          <a:bodyPr>
            <a:spAutoFit/>
          </a:bodyPr>
          <a:lstStyle>
            <a:lvl1pPr>
              <a:defRPr>
                <a:solidFill>
                  <a:schemeClr val="accent1">
                    <a:lumMod val="75000"/>
                  </a:schemeClr>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96952"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96952" y="2438369"/>
            <a:ext cx="3329866" cy="1795529"/>
          </a:xfrm>
        </p:spPr>
        <p:txBody>
          <a:bodyPr wrap="square">
            <a:spAutoFit/>
          </a:bodyPr>
          <a:lstStyle>
            <a:lvl1pPr marL="179720" indent="-179720">
              <a:defRPr lang="en-US" sz="2040" dirty="0"/>
            </a:lvl1pPr>
            <a:lvl2pPr marL="328676" indent="-153814">
              <a:defRPr lang="en-US" sz="1836" dirty="0"/>
            </a:lvl2pPr>
            <a:lvl3pPr marL="476013" indent="-140861">
              <a:defRPr lang="en-US" dirty="0"/>
            </a:lvl3pPr>
            <a:lvl4pPr marL="607160" indent="-131147">
              <a:defRPr lang="en-US" dirty="0"/>
            </a:lvl4pPr>
            <a:lvl5pPr marL="746402" indent="-12467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553305"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553305" y="2431597"/>
            <a:ext cx="3329866" cy="1795529"/>
          </a:xfrm>
        </p:spPr>
        <p:txBody>
          <a:bodyPr wrap="square">
            <a:spAutoFit/>
          </a:bodyPr>
          <a:lstStyle>
            <a:lvl1pPr marL="179720" indent="-179720">
              <a:defRPr lang="en-US" sz="2040" dirty="0"/>
            </a:lvl1pPr>
            <a:lvl2pPr marL="406392" indent="-173243">
              <a:defRPr lang="en-US" sz="1836" dirty="0"/>
            </a:lvl2pPr>
            <a:lvl3pPr marL="566682" indent="-160291">
              <a:defRPr lang="en-US" dirty="0"/>
            </a:lvl3pPr>
            <a:lvl4pPr marL="699447" indent="-139242">
              <a:defRPr lang="en-US" dirty="0"/>
            </a:lvl4pPr>
            <a:lvl5pPr marL="816022" indent="-1133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509657"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509657" y="2438369"/>
            <a:ext cx="3329866" cy="1795529"/>
          </a:xfrm>
        </p:spPr>
        <p:txBody>
          <a:bodyPr wrap="square">
            <a:spAutoFit/>
          </a:bodyPr>
          <a:lstStyle>
            <a:lvl1pPr marL="179720" indent="-179720">
              <a:defRPr lang="en-US" sz="2040" dirty="0"/>
            </a:lvl1pPr>
            <a:lvl2pPr marL="406392" indent="-173243">
              <a:defRPr lang="en-US" sz="1836" dirty="0"/>
            </a:lvl2pPr>
            <a:lvl3pPr marL="566682" indent="-160291">
              <a:defRPr lang="en-US" dirty="0"/>
            </a:lvl3pPr>
            <a:lvl4pPr marL="699447" indent="-139242">
              <a:defRPr lang="en-US" dirty="0"/>
            </a:lvl4pPr>
            <a:lvl5pPr marL="816022" indent="-1133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999949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080754"/>
            <a:ext cx="11810998" cy="2092881"/>
          </a:xfrm>
        </p:spPr>
        <p:txBody>
          <a:bodyPr wrap="square">
            <a:spAutoFit/>
          </a:bodyPr>
          <a:lstStyle>
            <a:lvl1pPr>
              <a:defRPr sz="4000">
                <a:solidFill>
                  <a:srgbClr val="001344"/>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274639" y="295274"/>
            <a:ext cx="11810998" cy="917575"/>
          </a:xfrm>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27"/>
          </a:xfrm>
        </p:spPr>
        <p:txBody>
          <a:bodyPr>
            <a:spAutoFit/>
          </a:bodyPr>
          <a:lstStyle>
            <a:lvl1pPr>
              <a:defRPr>
                <a:solidFill>
                  <a:schemeClr val="accent1">
                    <a:lumMod val="75000"/>
                  </a:schemeClr>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95915" y="1466908"/>
            <a:ext cx="2582836"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95915" y="2328567"/>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81565" y="1466908"/>
            <a:ext cx="2584455"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81566" y="2321794"/>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369418" y="1466908"/>
            <a:ext cx="2582836"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369418" y="2328567"/>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255068" y="1466908"/>
            <a:ext cx="2584455"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255069" y="2321794"/>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77350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27"/>
          </a:xfrm>
        </p:spPr>
        <p:txBody>
          <a:bodyPr>
            <a:spAutoFit/>
          </a:bodyPr>
          <a:lstStyle>
            <a:lvl1pPr>
              <a:defRPr>
                <a:solidFill>
                  <a:schemeClr val="accent1">
                    <a:lumMod val="75000"/>
                  </a:schemeClr>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95914" y="1466908"/>
            <a:ext cx="2005382" cy="251159"/>
          </a:xfrm>
        </p:spPr>
        <p:txBody>
          <a:bodyPr anchor="t"/>
          <a:lstStyle>
            <a:lvl1pPr marL="0" indent="0">
              <a:spcBef>
                <a:spcPts val="0"/>
              </a:spcBef>
              <a:buNone/>
              <a:defRPr sz="1632">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95914" y="2328566"/>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906135" y="1466908"/>
            <a:ext cx="2005382" cy="251159"/>
          </a:xfrm>
        </p:spPr>
        <p:txBody>
          <a:bodyPr anchor="t"/>
          <a:lstStyle>
            <a:lvl1pPr marL="0" indent="0">
              <a:spcBef>
                <a:spcPts val="0"/>
              </a:spcBef>
              <a:buNone/>
              <a:defRPr sz="1632">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906135"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216356" y="1466908"/>
            <a:ext cx="2005382" cy="251159"/>
          </a:xfrm>
        </p:spPr>
        <p:txBody>
          <a:bodyPr anchor="t"/>
          <a:lstStyle>
            <a:lvl1pPr marL="0" indent="0">
              <a:spcBef>
                <a:spcPts val="0"/>
              </a:spcBef>
              <a:buNone/>
              <a:defRPr sz="1632">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216356" y="2328566"/>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526578" y="1466908"/>
            <a:ext cx="2005382" cy="251159"/>
          </a:xfrm>
        </p:spPr>
        <p:txBody>
          <a:bodyPr anchor="t"/>
          <a:lstStyle>
            <a:lvl1pPr marL="0" indent="0">
              <a:spcBef>
                <a:spcPts val="0"/>
              </a:spcBef>
              <a:buNone/>
              <a:defRPr sz="1632">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526578"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836799" y="1466908"/>
            <a:ext cx="2005382" cy="251159"/>
          </a:xfrm>
        </p:spPr>
        <p:txBody>
          <a:bodyPr anchor="t"/>
          <a:lstStyle>
            <a:lvl1pPr marL="0" indent="0">
              <a:spcBef>
                <a:spcPts val="0"/>
              </a:spcBef>
              <a:buNone/>
              <a:defRPr sz="1632">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836799"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870977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accent1">
                    <a:lumMod val="75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2690097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60" y="2932236"/>
            <a:ext cx="4210461" cy="1130053"/>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38038301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02741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951" y="2355795"/>
            <a:ext cx="3245833" cy="565091"/>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443449" y="2355795"/>
            <a:ext cx="7398732" cy="439479"/>
          </a:xfrm>
        </p:spPr>
        <p:txBody>
          <a:bodyPr anchor="t"/>
          <a:lstStyle>
            <a:lvl1pPr marL="236387" indent="-236387">
              <a:spcAft>
                <a:spcPts val="612"/>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951" y="2059499"/>
            <a:ext cx="324592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3479" y="-208004"/>
            <a:ext cx="588653" cy="160091"/>
          </a:xfrm>
          <a:prstGeom prst="rect">
            <a:avLst/>
          </a:prstGeom>
          <a:noFill/>
        </p:spPr>
        <p:txBody>
          <a:bodyPr wrap="none" lIns="0" tIns="0" rIns="0" bIns="0" rtlCol="0">
            <a:spAutoFit/>
          </a:bodyPr>
          <a:lstStyle/>
          <a:p>
            <a:pPr algn="l"/>
            <a:r>
              <a:rPr lang="en-US" sz="102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841" y="2059499"/>
            <a:ext cx="740034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66767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236387" indent="-236387">
              <a:spcAft>
                <a:spcPts val="612"/>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603479" y="-208004"/>
            <a:ext cx="588653" cy="160091"/>
          </a:xfrm>
          <a:prstGeom prst="rect">
            <a:avLst/>
          </a:prstGeom>
          <a:noFill/>
        </p:spPr>
        <p:txBody>
          <a:bodyPr wrap="none" lIns="0" tIns="0" rIns="0" bIns="0" rtlCol="0">
            <a:spAutoFit/>
          </a:bodyPr>
          <a:lstStyle/>
          <a:p>
            <a:pPr algn="l"/>
            <a:r>
              <a:rPr lang="en-US" sz="1020" dirty="0">
                <a:solidFill>
                  <a:srgbClr val="A3A3A3"/>
                </a:solidFill>
              </a:rPr>
              <a:t>ELT layout</a:t>
            </a:r>
          </a:p>
        </p:txBody>
      </p:sp>
    </p:spTree>
    <p:extLst>
      <p:ext uri="{BB962C8B-B14F-4D97-AF65-F5344CB8AC3E}">
        <p14:creationId xmlns:p14="http://schemas.microsoft.com/office/powerpoint/2010/main" val="2913375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436475"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864322" cy="50360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203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3298" y="724386"/>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449" indent="0">
              <a:buNone/>
              <a:tabLst>
                <a:tab pos="351343" algn="l"/>
              </a:tabLst>
              <a:defRPr sz="2448">
                <a:solidFill>
                  <a:schemeClr val="tx1"/>
                </a:solidFill>
                <a:latin typeface="Consolas" panose="020B0609020204030204" pitchFamily="49" charset="0"/>
                <a:cs typeface="Consolas" panose="020B0609020204030204" pitchFamily="49" charset="0"/>
              </a:defRPr>
            </a:lvl2pPr>
            <a:lvl3pPr marL="596241" indent="0">
              <a:buNone/>
              <a:tabLst>
                <a:tab pos="581254" algn="l"/>
              </a:tabLst>
              <a:defRPr sz="2448">
                <a:solidFill>
                  <a:schemeClr val="tx1"/>
                </a:solidFill>
                <a:latin typeface="Consolas" panose="020B0609020204030204" pitchFamily="49" charset="0"/>
                <a:cs typeface="Consolas" panose="020B0609020204030204" pitchFamily="49" charset="0"/>
              </a:defRPr>
            </a:lvl3pPr>
            <a:lvl4pPr marL="830773" indent="0">
              <a:buNone/>
              <a:tabLst>
                <a:tab pos="816022" algn="l"/>
              </a:tabLst>
              <a:defRPr sz="2448">
                <a:solidFill>
                  <a:schemeClr val="tx1"/>
                </a:solidFill>
                <a:latin typeface="Consolas" panose="020B0609020204030204" pitchFamily="49" charset="0"/>
                <a:cs typeface="Consolas" panose="020B0609020204030204" pitchFamily="49" charset="0"/>
              </a:defRPr>
            </a:lvl4pPr>
            <a:lvl5pPr marL="1071912" indent="0">
              <a:buNone/>
              <a:tabLst>
                <a:tab pos="1049171" algn="l"/>
              </a:tabLst>
              <a:defRPr sz="2448">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1084097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65289"/>
            <a:ext cx="12436475" cy="552923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65289"/>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2141102"/>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449" indent="0">
              <a:buNone/>
              <a:tabLst>
                <a:tab pos="351343" algn="l"/>
              </a:tabLst>
              <a:defRPr sz="2448">
                <a:solidFill>
                  <a:schemeClr val="tx1"/>
                </a:solidFill>
                <a:latin typeface="Consolas" panose="020B0609020204030204" pitchFamily="49" charset="0"/>
                <a:cs typeface="Consolas" panose="020B0609020204030204" pitchFamily="49" charset="0"/>
              </a:defRPr>
            </a:lvl2pPr>
            <a:lvl3pPr marL="596241" indent="0">
              <a:buNone/>
              <a:tabLst>
                <a:tab pos="581254" algn="l"/>
              </a:tabLst>
              <a:defRPr sz="2448">
                <a:solidFill>
                  <a:schemeClr val="tx1"/>
                </a:solidFill>
                <a:latin typeface="Consolas" panose="020B0609020204030204" pitchFamily="49" charset="0"/>
                <a:cs typeface="Consolas" panose="020B0609020204030204" pitchFamily="49" charset="0"/>
              </a:defRPr>
            </a:lvl3pPr>
            <a:lvl4pPr marL="830773" indent="0">
              <a:buNone/>
              <a:tabLst>
                <a:tab pos="816022" algn="l"/>
              </a:tabLst>
              <a:defRPr sz="2448">
                <a:solidFill>
                  <a:schemeClr val="tx1"/>
                </a:solidFill>
                <a:latin typeface="Consolas" panose="020B0609020204030204" pitchFamily="49" charset="0"/>
                <a:cs typeface="Consolas" panose="020B0609020204030204" pitchFamily="49" charset="0"/>
              </a:defRPr>
            </a:lvl4pPr>
            <a:lvl5pPr marL="1071912" indent="0">
              <a:buNone/>
              <a:tabLst>
                <a:tab pos="1049171" algn="l"/>
              </a:tabLst>
              <a:defRPr sz="2448">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192034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8148" y="1255181"/>
            <a:ext cx="11239464" cy="376684"/>
          </a:xfrm>
        </p:spPr>
        <p:txBody>
          <a:bodyPr wrap="square">
            <a:spAutoFit/>
          </a:bodyPr>
          <a:lstStyle>
            <a:lvl1pPr marL="0" indent="0">
              <a:spcBef>
                <a:spcPts val="612"/>
              </a:spcBef>
              <a:spcAft>
                <a:spcPts val="0"/>
              </a:spcAft>
              <a:buNone/>
              <a:defRPr sz="2448">
                <a:solidFill>
                  <a:schemeClr val="tx1"/>
                </a:solidFill>
                <a:latin typeface="+mn-lt"/>
                <a:cs typeface="Segoe UI" panose="020B0502040204020203" pitchFamily="34" charset="0"/>
              </a:defRPr>
            </a:lvl1pPr>
            <a:lvl2pPr marL="233079" indent="0">
              <a:buNone/>
              <a:defRPr sz="2448">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83419"/>
            <a:ext cx="12436475" cy="411110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83419"/>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8147" y="3560720"/>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34831825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080754"/>
            <a:ext cx="11887198" cy="2092881"/>
          </a:xfrm>
        </p:spPr>
        <p:txBody>
          <a:bodyPr wrap="square">
            <a:spAutoFit/>
          </a:bodyPr>
          <a:lstStyle>
            <a:lvl1pPr>
              <a:defRPr sz="4000">
                <a:solidFill>
                  <a:srgbClr val="001344"/>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274639" y="295274"/>
            <a:ext cx="11887198" cy="917575"/>
          </a:xfrm>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436475" cy="411110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600059" y="4308681"/>
            <a:ext cx="11239464" cy="502246"/>
          </a:xfrm>
        </p:spPr>
        <p:txBody>
          <a:bodyPr/>
          <a:lstStyle>
            <a:lvl1pPr>
              <a:defRPr sz="3264">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8147" y="673657"/>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603006" y="5095973"/>
            <a:ext cx="11239464" cy="376684"/>
          </a:xfrm>
        </p:spPr>
        <p:txBody>
          <a:bodyPr wrap="square">
            <a:spAutoFit/>
          </a:bodyPr>
          <a:lstStyle>
            <a:lvl1pPr marL="0" indent="0">
              <a:spcBef>
                <a:spcPts val="612"/>
              </a:spcBef>
              <a:spcAft>
                <a:spcPts val="0"/>
              </a:spcAft>
              <a:buNone/>
              <a:defRPr sz="2448">
                <a:solidFill>
                  <a:schemeClr val="tx1"/>
                </a:solidFill>
                <a:latin typeface="+mn-lt"/>
                <a:cs typeface="Segoe UI" panose="020B0502040204020203" pitchFamily="34" charset="0"/>
              </a:defRPr>
            </a:lvl1pPr>
            <a:lvl2pPr marL="233079" indent="0">
              <a:buNone/>
              <a:defRPr sz="2448">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dirty="0"/>
              <a:t>Click to edit text</a:t>
            </a:r>
          </a:p>
        </p:txBody>
      </p:sp>
    </p:spTree>
    <p:extLst>
      <p:ext uri="{BB962C8B-B14F-4D97-AF65-F5344CB8AC3E}">
        <p14:creationId xmlns:p14="http://schemas.microsoft.com/office/powerpoint/2010/main" val="40467863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600060" y="466302"/>
            <a:ext cx="4121915" cy="502246"/>
          </a:xfrm>
        </p:spPr>
        <p:txBody>
          <a:bodyPr/>
          <a:lstStyle>
            <a:lvl1pPr>
              <a:defRPr sz="3264">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00776" y="1364778"/>
            <a:ext cx="4121199" cy="376684"/>
          </a:xfrm>
        </p:spPr>
        <p:txBody>
          <a:bodyPr wrap="square">
            <a:spAutoFit/>
          </a:bodyPr>
          <a:lstStyle>
            <a:lvl1pPr marL="0" indent="0">
              <a:lnSpc>
                <a:spcPct val="100000"/>
              </a:lnSpc>
              <a:spcBef>
                <a:spcPts val="612"/>
              </a:spcBef>
              <a:spcAft>
                <a:spcPts val="0"/>
              </a:spcAft>
              <a:buNone/>
              <a:defRPr sz="2448"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1"/>
              </a:spcBef>
              <a:spcAft>
                <a:spcPts val="61"/>
              </a:spcAft>
              <a:buNone/>
              <a:defRPr sz="2448" b="0" i="0">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310375" y="0"/>
            <a:ext cx="7126100"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316270" y="0"/>
            <a:ext cx="3864322" cy="502115"/>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03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17042" y="723305"/>
            <a:ext cx="5918302" cy="376684"/>
          </a:xfrm>
        </p:spPr>
        <p:txBody>
          <a:bodyPr/>
          <a:lstStyle>
            <a:lvl1pPr marL="0" indent="0">
              <a:buNone/>
              <a:tabLst/>
              <a:defRPr sz="2448">
                <a:solidFill>
                  <a:srgbClr val="2F2F2F"/>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37686157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7126100"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727455" y="466302"/>
            <a:ext cx="4112068" cy="502246"/>
          </a:xfrm>
        </p:spPr>
        <p:txBody>
          <a:bodyPr/>
          <a:lstStyle>
            <a:lvl1pPr>
              <a:defRPr sz="3264">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864322" cy="502115"/>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03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5914" y="720066"/>
            <a:ext cx="5936474" cy="376684"/>
          </a:xfrm>
        </p:spPr>
        <p:txBody>
          <a:bodyPr/>
          <a:lstStyle>
            <a:lvl1pPr marL="0" indent="0">
              <a:buNone/>
              <a:defRPr sz="2448">
                <a:solidFill>
                  <a:srgbClr val="2F2F2F"/>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727455" y="1363285"/>
            <a:ext cx="4114725" cy="376684"/>
          </a:xfrm>
        </p:spPr>
        <p:txBody>
          <a:bodyPr wrap="square">
            <a:spAutoFit/>
          </a:bodyPr>
          <a:lstStyle>
            <a:lvl1pPr marL="0" indent="0">
              <a:lnSpc>
                <a:spcPct val="100000"/>
              </a:lnSpc>
              <a:spcBef>
                <a:spcPts val="612"/>
              </a:spcBef>
              <a:spcAft>
                <a:spcPts val="0"/>
              </a:spcAft>
              <a:buNone/>
              <a:defRPr sz="2448"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1"/>
              </a:spcBef>
              <a:spcAft>
                <a:spcPts val="61"/>
              </a:spcAft>
              <a:buNone/>
              <a:defRPr sz="2448" b="0" i="0">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dirty="0"/>
              <a:t>Click to edit text</a:t>
            </a:r>
          </a:p>
        </p:txBody>
      </p:sp>
    </p:spTree>
    <p:extLst>
      <p:ext uri="{BB962C8B-B14F-4D97-AF65-F5344CB8AC3E}">
        <p14:creationId xmlns:p14="http://schemas.microsoft.com/office/powerpoint/2010/main" val="12583682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612527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42278014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0312450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3423535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0040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55736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114046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theme" Target="../theme/theme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theme" Target="../theme/theme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image" Target="../media/image10.emf"/><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theme" Target="../theme/theme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8" Type="http://schemas.openxmlformats.org/officeDocument/2006/relationships/slideLayout" Target="../slideLayouts/slideLayout7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theme" Target="../theme/theme5.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10" Type="http://schemas.openxmlformats.org/officeDocument/2006/relationships/slideLayout" Target="../slideLayouts/slideLayout111.xml"/><Relationship Id="rId19" Type="http://schemas.openxmlformats.org/officeDocument/2006/relationships/image" Target="../media/image10.emf"/><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6"/>
            <a:chOff x="12618967" y="0"/>
            <a:chExt cx="952401" cy="5766966"/>
          </a:xfrm>
        </p:grpSpPr>
        <p:grpSp>
          <p:nvGrpSpPr>
            <p:cNvPr id="18" name="Group 17"/>
            <p:cNvGrpSpPr/>
            <p:nvPr userDrawn="1"/>
          </p:nvGrpSpPr>
          <p:grpSpPr>
            <a:xfrm>
              <a:off x="12618967" y="0"/>
              <a:ext cx="952401" cy="5766966"/>
              <a:chOff x="12618967" y="0"/>
              <a:chExt cx="952401" cy="576696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82" r:id="rId2"/>
    <p:sldLayoutId id="2147484383" r:id="rId3"/>
    <p:sldLayoutId id="2147484300" r:id="rId4"/>
    <p:sldLayoutId id="2147484318" r:id="rId5"/>
    <p:sldLayoutId id="2147484295" r:id="rId6"/>
    <p:sldLayoutId id="2147484240" r:id="rId7"/>
    <p:sldLayoutId id="2147484296" r:id="rId8"/>
    <p:sldLayoutId id="2147484241" r:id="rId9"/>
    <p:sldLayoutId id="2147484297" r:id="rId10"/>
    <p:sldLayoutId id="2147484244" r:id="rId11"/>
    <p:sldLayoutId id="2147484298" r:id="rId12"/>
    <p:sldLayoutId id="2147484245" r:id="rId13"/>
    <p:sldLayoutId id="2147484247" r:id="rId14"/>
    <p:sldLayoutId id="2147484337" r:id="rId15"/>
    <p:sldLayoutId id="2147484378" r:id="rId16"/>
    <p:sldLayoutId id="2147484249" r:id="rId17"/>
    <p:sldLayoutId id="2147484343" r:id="rId18"/>
    <p:sldLayoutId id="2147484344" r:id="rId19"/>
    <p:sldLayoutId id="2147484301" r:id="rId20"/>
    <p:sldLayoutId id="2147484252" r:id="rId21"/>
    <p:sldLayoutId id="2147484251" r:id="rId22"/>
    <p:sldLayoutId id="2147484254" r:id="rId23"/>
    <p:sldLayoutId id="2147484257" r:id="rId24"/>
    <p:sldLayoutId id="2147484377" r:id="rId25"/>
    <p:sldLayoutId id="2147484380" r:id="rId26"/>
    <p:sldLayoutId id="2147484258" r:id="rId27"/>
    <p:sldLayoutId id="2147484260" r:id="rId28"/>
    <p:sldLayoutId id="2147484299" r:id="rId29"/>
    <p:sldLayoutId id="2147484345" r:id="rId30"/>
    <p:sldLayoutId id="2147484263" r:id="rId31"/>
    <p:sldLayoutId id="2147484376" r:id="rId32"/>
    <p:sldLayoutId id="2147484381" r:id="rId3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64" name="Group 63"/>
          <p:cNvGrpSpPr/>
          <p:nvPr userDrawn="1"/>
        </p:nvGrpSpPr>
        <p:grpSpPr>
          <a:xfrm>
            <a:off x="12618967" y="0"/>
            <a:ext cx="952401" cy="5766966"/>
            <a:chOff x="12618967" y="0"/>
            <a:chExt cx="952401" cy="5766966"/>
          </a:xfrm>
        </p:grpSpPr>
        <p:grpSp>
          <p:nvGrpSpPr>
            <p:cNvPr id="65" name="Group 64"/>
            <p:cNvGrpSpPr/>
            <p:nvPr userDrawn="1"/>
          </p:nvGrpSpPr>
          <p:grpSpPr>
            <a:xfrm>
              <a:off x="12618967" y="0"/>
              <a:ext cx="952401" cy="5766966"/>
              <a:chOff x="12618967" y="0"/>
              <a:chExt cx="952401" cy="5766966"/>
            </a:xfrm>
          </p:grpSpPr>
          <p:grpSp>
            <p:nvGrpSpPr>
              <p:cNvPr id="67" name="Group 66"/>
              <p:cNvGrpSpPr/>
              <p:nvPr userDrawn="1"/>
            </p:nvGrpSpPr>
            <p:grpSpPr>
              <a:xfrm rot="5400000">
                <a:off x="11582059" y="1045293"/>
                <a:ext cx="2703052" cy="629236"/>
                <a:chOff x="1586734" y="4543426"/>
                <a:chExt cx="2703052" cy="629236"/>
              </a:xfrm>
            </p:grpSpPr>
            <p:sp>
              <p:nvSpPr>
                <p:cNvPr id="74" name="Rectangle 73"/>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75" name="Rectangle 74"/>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76" name="Rectangle 75"/>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77" name="Rectangle 76"/>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79" name="Rectangle 78"/>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68" name="Group 67"/>
              <p:cNvGrpSpPr/>
              <p:nvPr userDrawn="1"/>
            </p:nvGrpSpPr>
            <p:grpSpPr>
              <a:xfrm rot="5400000">
                <a:off x="10970856" y="3489620"/>
                <a:ext cx="3925458" cy="629233"/>
                <a:chOff x="3254158" y="4203959"/>
                <a:chExt cx="3925458" cy="629233"/>
              </a:xfrm>
            </p:grpSpPr>
            <p:sp>
              <p:nvSpPr>
                <p:cNvPr id="71" name="Rectangle 70"/>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72" name="Rectangle 71"/>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73" name="Rectangle 72"/>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69" name="TextBox 68"/>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solidFill>
                      <a:schemeClr val="bg1"/>
                    </a:solidFill>
                  </a:rPr>
                  <a:t>Main colors</a:t>
                </a:r>
              </a:p>
            </p:txBody>
          </p:sp>
          <p:sp>
            <p:nvSpPr>
              <p:cNvPr id="70" name="TextBox 69"/>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solidFill>
                      <a:schemeClr val="bg1"/>
                    </a:solidFill>
                  </a:rPr>
                  <a:t>Secondary colors (use only when</a:t>
                </a:r>
                <a:r>
                  <a:rPr lang="en-US" sz="1000" baseline="0" dirty="0">
                    <a:solidFill>
                      <a:schemeClr val="bg1"/>
                    </a:solidFill>
                  </a:rPr>
                  <a:t> necessary)</a:t>
                </a:r>
                <a:endParaRPr lang="en-US" sz="1000" dirty="0">
                  <a:solidFill>
                    <a:schemeClr val="bg1"/>
                  </a:solidFill>
                </a:endParaRPr>
              </a:p>
            </p:txBody>
          </p:sp>
        </p:grpSp>
        <p:sp>
          <p:nvSpPr>
            <p:cNvPr id="66" name="Rectangle 65"/>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11" r:id="rId2"/>
    <p:sldLayoutId id="2147484312" r:id="rId3"/>
    <p:sldLayoutId id="2147484313" r:id="rId4"/>
    <p:sldLayoutId id="2147484314" r:id="rId5"/>
    <p:sldLayoutId id="2147484315" r:id="rId6"/>
    <p:sldLayoutId id="2147484316" r:id="rId7"/>
    <p:sldLayoutId id="2147484327" r:id="rId8"/>
    <p:sldLayoutId id="2147484328" r:id="rId9"/>
    <p:sldLayoutId id="2147484329" r:id="rId10"/>
    <p:sldLayoutId id="2147484330" r:id="rId11"/>
    <p:sldLayoutId id="2147484331" r:id="rId12"/>
    <p:sldLayoutId id="2147484317" r:id="rId13"/>
    <p:sldLayoutId id="2147484332" r:id="rId14"/>
    <p:sldLayoutId id="2147484333" r:id="rId15"/>
    <p:sldLayoutId id="2147484334" r:id="rId16"/>
    <p:sldLayoutId id="2147484346" r:id="rId17"/>
    <p:sldLayoutId id="2147484336"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3E9661-3A17-D05A-E7AC-1D8171CE6660}"/>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878BE090-B626-24A1-4238-04B1B5018D4B}"/>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06E2E33-E120-A3BB-F106-BF182697F41D}"/>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82000"/>
                  </a:schemeClr>
                </a:solidFill>
              </a:defRPr>
            </a:lvl1pPr>
          </a:lstStyle>
          <a:p>
            <a:fld id="{33A13036-5BA7-4E7B-9AAA-07091D60FB74}" type="datetimeFigureOut">
              <a:rPr lang="en-CA" smtClean="0"/>
              <a:t>2024-04-21</a:t>
            </a:fld>
            <a:endParaRPr lang="en-CA"/>
          </a:p>
        </p:txBody>
      </p:sp>
      <p:sp>
        <p:nvSpPr>
          <p:cNvPr id="5" name="Footer Placeholder 4">
            <a:extLst>
              <a:ext uri="{FF2B5EF4-FFF2-40B4-BE49-F238E27FC236}">
                <a16:creationId xmlns:a16="http://schemas.microsoft.com/office/drawing/2014/main" id="{F7F6B73F-4BBA-C782-2C0A-84D6C1FFE3EB}"/>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82000"/>
                  </a:schemeClr>
                </a:solidFill>
              </a:defRPr>
            </a:lvl1pPr>
          </a:lstStyle>
          <a:p>
            <a:endParaRPr lang="en-CA"/>
          </a:p>
        </p:txBody>
      </p:sp>
      <p:sp>
        <p:nvSpPr>
          <p:cNvPr id="6" name="Slide Number Placeholder 5">
            <a:extLst>
              <a:ext uri="{FF2B5EF4-FFF2-40B4-BE49-F238E27FC236}">
                <a16:creationId xmlns:a16="http://schemas.microsoft.com/office/drawing/2014/main" id="{9DDF9CE9-BE40-D2ED-6E87-23E574400ACB}"/>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82000"/>
                  </a:schemeClr>
                </a:solidFill>
              </a:defRPr>
            </a:lvl1pPr>
          </a:lstStyle>
          <a:p>
            <a:fld id="{7338744C-25B1-4B76-A5E1-A286F771F13B}" type="slidenum">
              <a:rPr lang="en-CA" smtClean="0"/>
              <a:t>‹#›</a:t>
            </a:fld>
            <a:endParaRPr lang="en-CA"/>
          </a:p>
        </p:txBody>
      </p:sp>
      <p:grpSp>
        <p:nvGrpSpPr>
          <p:cNvPr id="7" name="Group 6">
            <a:extLst>
              <a:ext uri="{FF2B5EF4-FFF2-40B4-BE49-F238E27FC236}">
                <a16:creationId xmlns:a16="http://schemas.microsoft.com/office/drawing/2014/main" id="{9652EC11-1668-420D-1468-F35B362442D4}"/>
              </a:ext>
            </a:extLst>
          </p:cNvPr>
          <p:cNvGrpSpPr/>
          <p:nvPr userDrawn="1"/>
        </p:nvGrpSpPr>
        <p:grpSpPr>
          <a:xfrm>
            <a:off x="12618967" y="0"/>
            <a:ext cx="952401" cy="5766966"/>
            <a:chOff x="12618967" y="0"/>
            <a:chExt cx="952401" cy="5766966"/>
          </a:xfrm>
        </p:grpSpPr>
        <p:grpSp>
          <p:nvGrpSpPr>
            <p:cNvPr id="8" name="Group 7">
              <a:extLst>
                <a:ext uri="{FF2B5EF4-FFF2-40B4-BE49-F238E27FC236}">
                  <a16:creationId xmlns:a16="http://schemas.microsoft.com/office/drawing/2014/main" id="{38188A22-3B26-D99E-8792-C5D5D7168AB1}"/>
                </a:ext>
              </a:extLst>
            </p:cNvPr>
            <p:cNvGrpSpPr/>
            <p:nvPr userDrawn="1"/>
          </p:nvGrpSpPr>
          <p:grpSpPr>
            <a:xfrm>
              <a:off x="12618967" y="0"/>
              <a:ext cx="952401" cy="5766966"/>
              <a:chOff x="12618967" y="0"/>
              <a:chExt cx="952401" cy="5766966"/>
            </a:xfrm>
          </p:grpSpPr>
          <p:grpSp>
            <p:nvGrpSpPr>
              <p:cNvPr id="10" name="Group 9">
                <a:extLst>
                  <a:ext uri="{FF2B5EF4-FFF2-40B4-BE49-F238E27FC236}">
                    <a16:creationId xmlns:a16="http://schemas.microsoft.com/office/drawing/2014/main" id="{4241B9D7-77BB-C935-F909-820F9D2B1BFD}"/>
                  </a:ext>
                </a:extLst>
              </p:cNvPr>
              <p:cNvGrpSpPr/>
              <p:nvPr userDrawn="1"/>
            </p:nvGrpSpPr>
            <p:grpSpPr>
              <a:xfrm rot="5400000">
                <a:off x="11582059" y="1045293"/>
                <a:ext cx="2703052" cy="629236"/>
                <a:chOff x="1586734" y="4543426"/>
                <a:chExt cx="2703052" cy="629236"/>
              </a:xfrm>
            </p:grpSpPr>
            <p:sp>
              <p:nvSpPr>
                <p:cNvPr id="17" name="Rectangle 16">
                  <a:extLst>
                    <a:ext uri="{FF2B5EF4-FFF2-40B4-BE49-F238E27FC236}">
                      <a16:creationId xmlns:a16="http://schemas.microsoft.com/office/drawing/2014/main" id="{343C9966-5742-592E-FFEA-BE8C421FD0A2}"/>
                    </a:ext>
                  </a:extLst>
                </p:cNvPr>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D2B04B7A-CF72-E7F5-B77A-1B84A31F8836}"/>
                    </a:ext>
                  </a:extLst>
                </p:cNvPr>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47DC9D63-6EFD-768C-BFCF-4952D7ADE1EC}"/>
                    </a:ext>
                  </a:extLst>
                </p:cNvPr>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800203F1-1294-4EEF-81B1-EB40C039D415}"/>
                    </a:ext>
                  </a:extLst>
                </p:cNvPr>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E37AABC3-845F-D495-A266-CEDB70590C75}"/>
                    </a:ext>
                  </a:extLst>
                </p:cNvPr>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8FB5269C-FA52-0892-443E-13A36B487CA0}"/>
                    </a:ext>
                  </a:extLst>
                </p:cNvPr>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77487FF4-DF94-49C5-4E7E-846CE3F00B82}"/>
                  </a:ext>
                </a:extLst>
              </p:cNvPr>
              <p:cNvGrpSpPr/>
              <p:nvPr userDrawn="1"/>
            </p:nvGrpSpPr>
            <p:grpSpPr>
              <a:xfrm rot="5400000">
                <a:off x="10970856" y="3489620"/>
                <a:ext cx="3925458" cy="629233"/>
                <a:chOff x="3254158" y="4203959"/>
                <a:chExt cx="3925458" cy="629233"/>
              </a:xfrm>
            </p:grpSpPr>
            <p:sp>
              <p:nvSpPr>
                <p:cNvPr id="14" name="Rectangle 13">
                  <a:extLst>
                    <a:ext uri="{FF2B5EF4-FFF2-40B4-BE49-F238E27FC236}">
                      <a16:creationId xmlns:a16="http://schemas.microsoft.com/office/drawing/2014/main" id="{4480A1F3-712A-03E2-67A9-A54182081106}"/>
                    </a:ext>
                  </a:extLst>
                </p:cNvPr>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15" name="Rectangle 14">
                  <a:extLst>
                    <a:ext uri="{FF2B5EF4-FFF2-40B4-BE49-F238E27FC236}">
                      <a16:creationId xmlns:a16="http://schemas.microsoft.com/office/drawing/2014/main" id="{F4C25B6F-F511-4262-0519-D10B5F17B49D}"/>
                    </a:ext>
                  </a:extLst>
                </p:cNvPr>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16" name="Rectangle 15">
                  <a:extLst>
                    <a:ext uri="{FF2B5EF4-FFF2-40B4-BE49-F238E27FC236}">
                      <a16:creationId xmlns:a16="http://schemas.microsoft.com/office/drawing/2014/main" id="{A165CA11-3C33-2825-41AA-348C9F97EFEC}"/>
                    </a:ext>
                  </a:extLst>
                </p:cNvPr>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12" name="TextBox 11">
                <a:extLst>
                  <a:ext uri="{FF2B5EF4-FFF2-40B4-BE49-F238E27FC236}">
                    <a16:creationId xmlns:a16="http://schemas.microsoft.com/office/drawing/2014/main" id="{D23D2032-5353-659D-4488-E7F4C7A7D5CC}"/>
                  </a:ext>
                </a:extLst>
              </p:cNvPr>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13" name="TextBox 12">
                <a:extLst>
                  <a:ext uri="{FF2B5EF4-FFF2-40B4-BE49-F238E27FC236}">
                    <a16:creationId xmlns:a16="http://schemas.microsoft.com/office/drawing/2014/main" id="{0A7D616D-8FFD-A6FB-04A9-C4C51451B989}"/>
                  </a:ext>
                </a:extLst>
              </p:cNvPr>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9" name="Rectangle 8">
              <a:extLst>
                <a:ext uri="{FF2B5EF4-FFF2-40B4-BE49-F238E27FC236}">
                  <a16:creationId xmlns:a16="http://schemas.microsoft.com/office/drawing/2014/main" id="{E9A1AF40-F821-E87E-4C52-C771BAD58093}"/>
                </a:ext>
              </a:extLst>
            </p:cNvPr>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66566554"/>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 id="2147484396" r:id="rId12"/>
    <p:sldLayoutId id="2147484397" r:id="rId13"/>
    <p:sldLayoutId id="2147484398" r:id="rId14"/>
    <p:sldLayoutId id="2147484399" r:id="rId15"/>
    <p:sldLayoutId id="2147484400" r:id="rId16"/>
    <p:sldLayoutId id="2147484451" r:id="rId17"/>
    <p:sldLayoutId id="2147484456" r:id="rId18"/>
    <p:sldLayoutId id="2147484457" r:id="rId19"/>
  </p:sldLayoutIdLst>
  <p:transition>
    <p:fade/>
  </p:transition>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700947" y="2900301"/>
            <a:ext cx="6994525" cy="1193925"/>
          </a:xfrm>
          <a:prstGeom prst="rect">
            <a:avLst/>
          </a:prstGeom>
        </p:spPr>
      </p:pic>
    </p:spTree>
    <p:extLst>
      <p:ext uri="{BB962C8B-B14F-4D97-AF65-F5344CB8AC3E}">
        <p14:creationId xmlns:p14="http://schemas.microsoft.com/office/powerpoint/2010/main" val="1581429525"/>
      </p:ext>
    </p:extLst>
  </p:cSld>
  <p:clrMap bg1="lt1" tx1="dk1" bg2="lt2" tx2="dk2" accent1="accent1" accent2="accent2" accent3="accent3" accent4="accent4" accent5="accent5" accent6="accent6" hlink="hlink" folHlink="folHlink"/>
  <p:sldLayoutIdLst>
    <p:sldLayoutId id="2147484402" r:id="rId1"/>
    <p:sldLayoutId id="2147484403" r:id="rId2"/>
    <p:sldLayoutId id="2147484404" r:id="rId3"/>
    <p:sldLayoutId id="2147484405" r:id="rId4"/>
    <p:sldLayoutId id="2147484406" r:id="rId5"/>
    <p:sldLayoutId id="2147484407" r:id="rId6"/>
    <p:sldLayoutId id="2147484408" r:id="rId7"/>
    <p:sldLayoutId id="2147484409" r:id="rId8"/>
    <p:sldLayoutId id="2147484410" r:id="rId9"/>
    <p:sldLayoutId id="2147484411" r:id="rId10"/>
    <p:sldLayoutId id="2147484412" r:id="rId11"/>
    <p:sldLayoutId id="2147484413" r:id="rId12"/>
    <p:sldLayoutId id="2147484414" r:id="rId13"/>
    <p:sldLayoutId id="2147484415" r:id="rId14"/>
    <p:sldLayoutId id="2147484416" r:id="rId15"/>
    <p:sldLayoutId id="2147484417" r:id="rId16"/>
    <p:sldLayoutId id="2147484418" r:id="rId17"/>
    <p:sldLayoutId id="2147484419" r:id="rId18"/>
    <p:sldLayoutId id="2147484420" r:id="rId19"/>
    <p:sldLayoutId id="2147484421" r:id="rId20"/>
    <p:sldLayoutId id="2147484422" r:id="rId21"/>
    <p:sldLayoutId id="2147484423" r:id="rId22"/>
    <p:sldLayoutId id="2147484424" r:id="rId23"/>
    <p:sldLayoutId id="2147484425" r:id="rId24"/>
    <p:sldLayoutId id="2147484426" r:id="rId25"/>
    <p:sldLayoutId id="2147484427" r:id="rId26"/>
    <p:sldLayoutId id="2147484428" r:id="rId27"/>
    <p:sldLayoutId id="2147484429" r:id="rId28"/>
    <p:sldLayoutId id="2147484430" r:id="rId29"/>
    <p:sldLayoutId id="2147484431" r:id="rId30"/>
    <p:sldLayoutId id="2147484432" r:id="rId31"/>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421D21-DB3A-66DA-5F9F-E2AFFB8FCA79}"/>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61B66E-82E2-948C-8E3E-FA89947A12FE}"/>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FBB8D8-639A-B745-1D2F-965FB1080D1D}"/>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BF0176EC-ED3F-4648-8400-28224557CFB1}" type="datetimeFigureOut">
              <a:rPr lang="en-US" smtClean="0"/>
              <a:t>4/21/2024</a:t>
            </a:fld>
            <a:endParaRPr lang="en-US"/>
          </a:p>
        </p:txBody>
      </p:sp>
      <p:sp>
        <p:nvSpPr>
          <p:cNvPr id="5" name="Footer Placeholder 4">
            <a:extLst>
              <a:ext uri="{FF2B5EF4-FFF2-40B4-BE49-F238E27FC236}">
                <a16:creationId xmlns:a16="http://schemas.microsoft.com/office/drawing/2014/main" id="{6A7DA20F-71A7-4CC7-4110-05E4BE7950B8}"/>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FBFA72E-37AE-6EDB-513F-AF29F07A77D5}"/>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CB2BB78C-F365-428D-8BEB-BE872B9D3AD8}" type="slidenum">
              <a:rPr lang="en-US" smtClean="0"/>
              <a:t>‹#›</a:t>
            </a:fld>
            <a:endParaRPr lang="en-US"/>
          </a:p>
        </p:txBody>
      </p:sp>
      <p:sp>
        <p:nvSpPr>
          <p:cNvPr id="7" name="Title Placeholder 1">
            <a:extLst>
              <a:ext uri="{FF2B5EF4-FFF2-40B4-BE49-F238E27FC236}">
                <a16:creationId xmlns:a16="http://schemas.microsoft.com/office/drawing/2014/main" id="{E312EA23-F95A-B9A8-F0B7-CB13F6A9316E}"/>
              </a:ext>
            </a:extLst>
          </p:cNvPr>
          <p:cNvSpPr>
            <a:spLocks noGrp="1"/>
          </p:cNvSpPr>
          <p:nvPr>
            <p:ph type="title"/>
          </p:nvPr>
        </p:nvSpPr>
        <p:spPr>
          <a:xfrm>
            <a:off x="600059" y="466301"/>
            <a:ext cx="11239464" cy="625620"/>
          </a:xfrm>
          <a:prstGeom prst="rect">
            <a:avLst/>
          </a:prstGeom>
        </p:spPr>
        <p:txBody>
          <a:bodyPr vert="horz" wrap="square" lIns="0" tIns="0" rIns="0" bIns="0" rtlCol="0" anchor="t">
            <a:spAutoFit/>
          </a:bodyPr>
          <a:lstStyle/>
          <a:p>
            <a:r>
              <a:rPr lang="en-US"/>
              <a:t>Click to edit Master title style</a:t>
            </a:r>
            <a:endParaRPr lang="en-US" dirty="0"/>
          </a:p>
        </p:txBody>
      </p:sp>
      <p:sp>
        <p:nvSpPr>
          <p:cNvPr id="8" name="Text Placeholder 3">
            <a:extLst>
              <a:ext uri="{FF2B5EF4-FFF2-40B4-BE49-F238E27FC236}">
                <a16:creationId xmlns:a16="http://schemas.microsoft.com/office/drawing/2014/main" id="{B75133AF-6037-65D4-6D04-48B64D26474E}"/>
              </a:ext>
            </a:extLst>
          </p:cNvPr>
          <p:cNvSpPr>
            <a:spLocks noGrp="1"/>
          </p:cNvSpPr>
          <p:nvPr>
            <p:ph type="body" idx="1"/>
          </p:nvPr>
        </p:nvSpPr>
        <p:spPr>
          <a:xfrm>
            <a:off x="595915" y="1464080"/>
            <a:ext cx="11239464" cy="178375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9" name="GRID" hidden="1">
            <a:extLst>
              <a:ext uri="{FF2B5EF4-FFF2-40B4-BE49-F238E27FC236}">
                <a16:creationId xmlns:a16="http://schemas.microsoft.com/office/drawing/2014/main" id="{99062CA5-669D-E840-82FF-D2E737A1D2B2}"/>
              </a:ext>
            </a:extLst>
          </p:cNvPr>
          <p:cNvGrpSpPr/>
          <p:nvPr userDrawn="1"/>
        </p:nvGrpSpPr>
        <p:grpSpPr>
          <a:xfrm>
            <a:off x="0" y="0"/>
            <a:ext cx="12436475" cy="6994525"/>
            <a:chOff x="0" y="0"/>
            <a:chExt cx="12192000" cy="6858000"/>
          </a:xfrm>
        </p:grpSpPr>
        <p:cxnSp>
          <p:nvCxnSpPr>
            <p:cNvPr id="10" name="Straight Connector 9">
              <a:extLst>
                <a:ext uri="{FF2B5EF4-FFF2-40B4-BE49-F238E27FC236}">
                  <a16:creationId xmlns:a16="http://schemas.microsoft.com/office/drawing/2014/main" id="{6C9B88B5-A21F-72DC-69AB-73A41DE95B7D}"/>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59A7A4A-E19B-2A21-4FC4-18CBD3A6A4E5}"/>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F7F8BF4-F5BB-0FFD-A3B5-588BD0AAA7FC}"/>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1A60548-5656-D4AB-EE80-B6F83A32B1A7}"/>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FA19039-9C3D-7DA0-DAFD-221F7C17C65A}"/>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A056148-50AC-3B36-7DC7-0096F2AD894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D0507C5-E559-143A-3033-C04CDD12EDB7}"/>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C947CA6-2E61-6F9A-6E11-10FED4B811DE}"/>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F68F22E-0275-FAC7-58A1-4126328C645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99D6786-9169-9576-2C61-17B949227C71}"/>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6CD5351-57F2-5C0F-621F-A22020D5C79F}"/>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DCD228C-BF9F-8AE8-8D0B-7169DB0AD86E}"/>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F472E31-EF81-2D13-C9B0-EA80A10001A4}"/>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9AE3F69-2871-05E2-B2ED-724794E08730}"/>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D5AB754-348C-E815-5AC6-4A9661E6F395}"/>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4B5010B-ABFC-E5C0-E36D-67FE40BC87B6}"/>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3E7AF12-ADE1-6CDE-3620-30A95A1FDAC8}"/>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B21F00A-9DF3-C68C-6043-FB502795CE85}"/>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E681A57-DC22-D1DB-B9E4-5C73B6D10AC5}"/>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DECAAD1-16B5-0215-401B-00AE3A53BF98}"/>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BBACBD1-D8D1-4368-2287-8055D8BCE726}"/>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5B9E2C3-5CA3-5B0D-9BE8-DFBA83FB50EA}"/>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7858A92-F778-D820-1A2D-64F8B982B6D0}"/>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7DA4388-10A0-F5BD-292F-9B00607D2557}"/>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065DFCC-E86C-FEA9-2B8A-CFBC1154DF1B}"/>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5A08D41-222F-D871-CFBD-90416EB91781}"/>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0E6DF7C-AB1D-53FB-FD77-AA64B3DA3A1E}"/>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092F0D1-03E9-59D0-D070-0BCC2210F0F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511E10E-7773-6FB0-5B61-4B4D737F4BCD}"/>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48A4365-04B3-94A0-5F96-51972B994DB8}"/>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A8A2EE1-7C83-090C-0BCF-191B22D43B0C}"/>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EFB0B70-BA6C-E8A1-CDEB-B65F8A91F582}"/>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AC6150D-D3D0-A43B-49DD-436E972FCE56}"/>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C4E5EA6-02B7-9E35-767C-C911E9563302}"/>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4" name=".64 square" hidden="1">
            <a:extLst>
              <a:ext uri="{FF2B5EF4-FFF2-40B4-BE49-F238E27FC236}">
                <a16:creationId xmlns:a16="http://schemas.microsoft.com/office/drawing/2014/main" id="{A377528E-522A-9BDC-AB16-17F3947A032E}"/>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45" name=".32 square" hidden="1">
            <a:extLst>
              <a:ext uri="{FF2B5EF4-FFF2-40B4-BE49-F238E27FC236}">
                <a16:creationId xmlns:a16="http://schemas.microsoft.com/office/drawing/2014/main" id="{85E8F659-E981-D2E3-FEC8-BFE0D23146AC}"/>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9DF6AB88-19C9-43B2-0504-B6CD4348E4B7}"/>
              </a:ext>
              <a:ext uri="{C183D7F6-B498-43B3-948B-1728B52AA6E4}">
                <adec:decorative xmlns:adec="http://schemas.microsoft.com/office/drawing/2017/decorative" val="0"/>
              </a:ext>
            </a:extLst>
          </p:cNvPr>
          <p:cNvPicPr>
            <a:picLocks noChangeAspect="1"/>
          </p:cNvPicPr>
          <p:nvPr userDrawn="1"/>
        </p:nvPicPr>
        <p:blipFill rotWithShape="1">
          <a:blip r:embed="rId19"/>
          <a:srcRect l="762"/>
          <a:stretch/>
        </p:blipFill>
        <p:spPr>
          <a:xfrm rot="5400000">
            <a:off x="9700947" y="2900301"/>
            <a:ext cx="6994525" cy="1193925"/>
          </a:xfrm>
          <a:prstGeom prst="rect">
            <a:avLst/>
          </a:prstGeom>
        </p:spPr>
      </p:pic>
    </p:spTree>
    <p:extLst>
      <p:ext uri="{BB962C8B-B14F-4D97-AF65-F5344CB8AC3E}">
        <p14:creationId xmlns:p14="http://schemas.microsoft.com/office/powerpoint/2010/main" val="1566645052"/>
      </p:ext>
    </p:extLst>
  </p:cSld>
  <p:clrMap bg1="lt1" tx1="dk1" bg2="lt2" tx2="dk2" accent1="accent1" accent2="accent2" accent3="accent3" accent4="accent4" accent5="accent5" accent6="accent6" hlink="hlink" folHlink="folHlink"/>
  <p:sldLayoutIdLst>
    <p:sldLayoutId id="2147484434" r:id="rId1"/>
    <p:sldLayoutId id="2147484435" r:id="rId2"/>
    <p:sldLayoutId id="2147484436" r:id="rId3"/>
    <p:sldLayoutId id="2147484437" r:id="rId4"/>
    <p:sldLayoutId id="2147484438" r:id="rId5"/>
    <p:sldLayoutId id="2147484439" r:id="rId6"/>
    <p:sldLayoutId id="2147484440" r:id="rId7"/>
    <p:sldLayoutId id="2147484441" r:id="rId8"/>
    <p:sldLayoutId id="2147484442" r:id="rId9"/>
    <p:sldLayoutId id="2147484443" r:id="rId10"/>
    <p:sldLayoutId id="2147484444" r:id="rId11"/>
    <p:sldLayoutId id="2147484445" r:id="rId12"/>
    <p:sldLayoutId id="2147484446" r:id="rId13"/>
    <p:sldLayoutId id="2147484447" r:id="rId14"/>
    <p:sldLayoutId id="2147484448" r:id="rId15"/>
    <p:sldLayoutId id="2147484449" r:id="rId16"/>
    <p:sldLayoutId id="2147484450" r:id="rId17"/>
  </p:sldLayoutIdLst>
  <p:transition>
    <p:fade/>
  </p:transition>
  <p:hf sldNum="0" hdr="0" ftr="0" dt="0"/>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8">
          <p15:clr>
            <a:srgbClr val="C35EA4"/>
          </p15:clr>
        </p15:guide>
        <p15:guide id="2" pos="7313">
          <p15:clr>
            <a:srgbClr val="C35EA4"/>
          </p15:clr>
        </p15:guide>
        <p15:guide id="3" orient="horz" pos="369">
          <p15:clr>
            <a:srgbClr val="C35EA4"/>
          </p15:clr>
        </p15:guide>
        <p15:guide id="4" orient="horz" pos="3949">
          <p15:clr>
            <a:srgbClr val="C35EA4"/>
          </p15:clr>
        </p15:guide>
        <p15:guide id="5" orient="horz" pos="184">
          <p15:clr>
            <a:srgbClr val="A4A3A4"/>
          </p15:clr>
        </p15:guide>
        <p15:guide id="6" pos="185">
          <p15:clr>
            <a:srgbClr val="A4A3A4"/>
          </p15:clr>
        </p15:guide>
        <p15:guide id="7" orient="horz" pos="4135">
          <p15:clr>
            <a:srgbClr val="A4A3A4"/>
          </p15:clr>
        </p15:guide>
        <p15:guide id="8"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3.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hyperlink" Target="https://aka.ms/appcat/dotnet/vs" TargetMode="External"/><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hyperlink" Target="https://aka.ms/appcat/dotnet" TargetMode="External"/><Relationship Id="rId5" Type="http://schemas.openxmlformats.org/officeDocument/2006/relationships/hyperlink" Target="https://aka.ms/appcat/java" TargetMode="External"/><Relationship Id="rId4" Type="http://schemas.openxmlformats.org/officeDocument/2006/relationships/hyperlink" Target="https://aka.ms/appcat/dotnet/cli"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4.xml"/></Relationships>
</file>

<file path=ppt/slides/_rels/slide20.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19.png"/><Relationship Id="rId18" Type="http://schemas.openxmlformats.org/officeDocument/2006/relationships/image" Target="../media/image48.svg"/><Relationship Id="rId26" Type="http://schemas.openxmlformats.org/officeDocument/2006/relationships/image" Target="../media/image56.svg"/><Relationship Id="rId3" Type="http://schemas.openxmlformats.org/officeDocument/2006/relationships/image" Target="../media/image35.png"/><Relationship Id="rId21" Type="http://schemas.openxmlformats.org/officeDocument/2006/relationships/image" Target="../media/image51.png"/><Relationship Id="rId7" Type="http://schemas.openxmlformats.org/officeDocument/2006/relationships/image" Target="../media/image39.png"/><Relationship Id="rId12" Type="http://schemas.openxmlformats.org/officeDocument/2006/relationships/image" Target="../media/image43.svg"/><Relationship Id="rId17" Type="http://schemas.openxmlformats.org/officeDocument/2006/relationships/image" Target="../media/image47.png"/><Relationship Id="rId25" Type="http://schemas.openxmlformats.org/officeDocument/2006/relationships/image" Target="../media/image55.png"/><Relationship Id="rId2" Type="http://schemas.openxmlformats.org/officeDocument/2006/relationships/notesSlide" Target="../notesSlides/notesSlide17.xml"/><Relationship Id="rId16" Type="http://schemas.openxmlformats.org/officeDocument/2006/relationships/image" Target="../media/image46.svg"/><Relationship Id="rId20" Type="http://schemas.openxmlformats.org/officeDocument/2006/relationships/image" Target="../media/image50.svg"/><Relationship Id="rId1" Type="http://schemas.openxmlformats.org/officeDocument/2006/relationships/slideLayout" Target="../slideLayouts/slideLayout9.xml"/><Relationship Id="rId6" Type="http://schemas.openxmlformats.org/officeDocument/2006/relationships/image" Target="../media/image38.svg"/><Relationship Id="rId11" Type="http://schemas.openxmlformats.org/officeDocument/2006/relationships/image" Target="../media/image17.png"/><Relationship Id="rId24" Type="http://schemas.openxmlformats.org/officeDocument/2006/relationships/image" Target="../media/image54.svg"/><Relationship Id="rId5" Type="http://schemas.openxmlformats.org/officeDocument/2006/relationships/image" Target="../media/image37.png"/><Relationship Id="rId15" Type="http://schemas.openxmlformats.org/officeDocument/2006/relationships/image" Target="../media/image45.png"/><Relationship Id="rId23" Type="http://schemas.openxmlformats.org/officeDocument/2006/relationships/image" Target="../media/image53.png"/><Relationship Id="rId10" Type="http://schemas.openxmlformats.org/officeDocument/2006/relationships/image" Target="../media/image42.svg"/><Relationship Id="rId19" Type="http://schemas.openxmlformats.org/officeDocument/2006/relationships/image" Target="../media/image49.png"/><Relationship Id="rId4" Type="http://schemas.openxmlformats.org/officeDocument/2006/relationships/image" Target="../media/image36.svg"/><Relationship Id="rId9" Type="http://schemas.openxmlformats.org/officeDocument/2006/relationships/image" Target="../media/image41.png"/><Relationship Id="rId14" Type="http://schemas.openxmlformats.org/officeDocument/2006/relationships/image" Target="../media/image44.svg"/><Relationship Id="rId22" Type="http://schemas.openxmlformats.org/officeDocument/2006/relationships/image" Target="../media/image52.sv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8" Type="http://schemas.openxmlformats.org/officeDocument/2006/relationships/hyperlink" Target="http://aka.ms/appcat" TargetMode="External"/><Relationship Id="rId3" Type="http://schemas.openxmlformats.org/officeDocument/2006/relationships/image" Target="../media/image59.png"/><Relationship Id="rId7" Type="http://schemas.openxmlformats.org/officeDocument/2006/relationships/hyperlink" Target="http://aka.ms/appmigrate" TargetMode="External"/><Relationship Id="rId2" Type="http://schemas.openxmlformats.org/officeDocument/2006/relationships/notesSlide" Target="../notesSlides/notesSlide19.xml"/><Relationship Id="rId1" Type="http://schemas.openxmlformats.org/officeDocument/2006/relationships/slideLayout" Target="../slideLayouts/slideLayout57.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3.svg"/><Relationship Id="rId4" Type="http://schemas.microsoft.com/office/2007/relationships/hdphoto" Target="../media/hdphoto2.wdp"/><Relationship Id="rId9" Type="http://schemas.openxmlformats.org/officeDocument/2006/relationships/image" Target="../media/image6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3" Type="http://schemas.openxmlformats.org/officeDocument/2006/relationships/hyperlink" Target="https://global-azure-webapp1.azurewebsites.net/eShopLegacyWebForms/" TargetMode="External"/><Relationship Id="rId2" Type="http://schemas.openxmlformats.org/officeDocument/2006/relationships/hyperlink" Target="http://localhost/eShopLegacyWebForms/" TargetMode="Externa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5.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3" Type="http://schemas.openxmlformats.org/officeDocument/2006/relationships/hyperlink" Target="https://learn.microsoft.com/en-ca/dotnet/azure/migration/app-service" TargetMode="External"/><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3.xml"/><Relationship Id="rId1" Type="http://schemas.openxmlformats.org/officeDocument/2006/relationships/slideLayout" Target="../slideLayouts/slideLayout66.xml"/><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hyperlink" Target="https://twitter.com/flying_maverick" TargetMode="External"/><Relationship Id="rId4" Type="http://schemas.openxmlformats.org/officeDocument/2006/relationships/hyperlink" Target="https://theflyingmaverick.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calloncampbell/2024-GlobalAzure-Migrate-To-Azure-Journey" TargetMode="External"/><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44.xml.rels><?xml version="1.0" encoding="UTF-8" standalone="yes"?>
<Relationships xmlns="http://schemas.openxmlformats.org/package/2006/relationships"><Relationship Id="rId3" Type="http://schemas.openxmlformats.org/officeDocument/2006/relationships/hyperlink" Target="aka.ms/Azure/Migrate" TargetMode="External"/><Relationship Id="rId2" Type="http://schemas.openxmlformats.org/officeDocument/2006/relationships/notesSlide" Target="../notesSlides/notesSlide28.xml"/><Relationship Id="rId1" Type="http://schemas.openxmlformats.org/officeDocument/2006/relationships/slideLayout" Target="../slideLayouts/slideLayout73.xml"/><Relationship Id="rId6" Type="http://schemas.openxmlformats.org/officeDocument/2006/relationships/hyperlink" Target="https://techcommunity.microsoft.com/t5/apps-on-azure-blog/checklist-for-migrating-web-apps-to-app-service/ba-p/3810991" TargetMode="External"/><Relationship Id="rId5" Type="http://schemas.openxmlformats.org/officeDocument/2006/relationships/hyperlink" Target="https://learn.microsoft.com/en-ca/dotnet/azure/" TargetMode="External"/><Relationship Id="rId4" Type="http://schemas.openxmlformats.org/officeDocument/2006/relationships/hyperlink" Target="https://aka.ms/appcat/dotnet"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hyperlink" Target="https://github.com/CallonCampbell" TargetMode="External"/><Relationship Id="rId2" Type="http://schemas.openxmlformats.org/officeDocument/2006/relationships/image" Target="../media/image80.jpeg"/><Relationship Id="rId1" Type="http://schemas.openxmlformats.org/officeDocument/2006/relationships/slideLayout" Target="../slideLayouts/slideLayout103.xml"/><Relationship Id="rId6" Type="http://schemas.openxmlformats.org/officeDocument/2006/relationships/image" Target="../media/image83.png"/><Relationship Id="rId5" Type="http://schemas.openxmlformats.org/officeDocument/2006/relationships/hyperlink" Target="https://linkedin.com/in/CallonCampbell" TargetMode="External"/><Relationship Id="rId4" Type="http://schemas.openxmlformats.org/officeDocument/2006/relationships/image" Target="../media/image8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notesSlide" Target="../notesSlides/notesSlide6.xml"/><Relationship Id="rId1" Type="http://schemas.openxmlformats.org/officeDocument/2006/relationships/slideLayout" Target="../slideLayouts/slideLayout66.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AB11E-4B32-ED26-1DCE-ED2EC5C78D10}"/>
              </a:ext>
            </a:extLst>
          </p:cNvPr>
          <p:cNvSpPr>
            <a:spLocks noGrp="1"/>
          </p:cNvSpPr>
          <p:nvPr>
            <p:ph type="title" idx="4294967295"/>
          </p:nvPr>
        </p:nvSpPr>
        <p:spPr>
          <a:xfrm>
            <a:off x="855008" y="-1351952"/>
            <a:ext cx="10726460" cy="1351952"/>
          </a:xfrm>
        </p:spPr>
        <p:txBody>
          <a:bodyPr vert="horz" lIns="91440" tIns="45720" rIns="91440" bIns="45720" rtlCol="0" anchor="b">
            <a:normAutofit/>
          </a:bodyPr>
          <a:lstStyle/>
          <a:p>
            <a:r>
              <a:rPr lang="en-CA" dirty="0"/>
              <a:t>Start of presentation</a:t>
            </a:r>
          </a:p>
        </p:txBody>
      </p:sp>
    </p:spTree>
    <p:custDataLst>
      <p:tags r:id="rId1"/>
    </p:custDataLst>
    <p:extLst>
      <p:ext uri="{BB962C8B-B14F-4D97-AF65-F5344CB8AC3E}">
        <p14:creationId xmlns:p14="http://schemas.microsoft.com/office/powerpoint/2010/main" val="656196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660BD9-FE42-709F-AF28-D3A7B58AC8BC}"/>
              </a:ext>
            </a:extLst>
          </p:cNvPr>
          <p:cNvSpPr>
            <a:spLocks noGrp="1"/>
          </p:cNvSpPr>
          <p:nvPr>
            <p:ph type="title"/>
          </p:nvPr>
        </p:nvSpPr>
        <p:spPr>
          <a:xfrm>
            <a:off x="542860" y="2125662"/>
            <a:ext cx="7427977" cy="2185470"/>
          </a:xfrm>
        </p:spPr>
        <p:txBody>
          <a:bodyPr/>
          <a:lstStyle/>
          <a:p>
            <a:r>
              <a:rPr lang="en-CA" dirty="0"/>
              <a:t>Azure App Service</a:t>
            </a:r>
          </a:p>
        </p:txBody>
      </p:sp>
    </p:spTree>
    <p:extLst>
      <p:ext uri="{BB962C8B-B14F-4D97-AF65-F5344CB8AC3E}">
        <p14:creationId xmlns:p14="http://schemas.microsoft.com/office/powerpoint/2010/main" val="211211661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4800" dirty="0">
                <a:solidFill>
                  <a:srgbClr val="005A9F"/>
                </a:solidFill>
              </a:rPr>
              <a:t>What is Azure App Service</a:t>
            </a:r>
          </a:p>
        </p:txBody>
      </p:sp>
      <p:sp>
        <p:nvSpPr>
          <p:cNvPr id="7" name="Text Placeholder 6"/>
          <p:cNvSpPr>
            <a:spLocks noGrp="1"/>
          </p:cNvSpPr>
          <p:nvPr>
            <p:ph type="body" sz="quarter" idx="10"/>
          </p:nvPr>
        </p:nvSpPr>
        <p:spPr>
          <a:xfrm>
            <a:off x="272184" y="1976438"/>
            <a:ext cx="5412653" cy="2511457"/>
          </a:xfrm>
        </p:spPr>
        <p:txBody>
          <a:bodyPr>
            <a:noAutofit/>
          </a:bodyPr>
          <a:lstStyle/>
          <a:p>
            <a:pPr marL="285750" marR="0" lvl="0" indent="-285750" algn="l" defTabSz="9141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0" i="0" u="none" strike="noStrike" kern="1200" cap="none" spc="-30" normalizeH="0" baseline="0" noProof="0" dirty="0">
                <a:ln w="3175">
                  <a:noFill/>
                </a:ln>
                <a:solidFill>
                  <a:schemeClr val="tx1"/>
                </a:solidFill>
                <a:effectLst/>
                <a:uLnTx/>
                <a:uFillTx/>
                <a:ea typeface="+mn-ea"/>
                <a:cs typeface="Segoe UI" pitchFamily="34" charset="0"/>
              </a:rPr>
              <a:t>O</a:t>
            </a:r>
            <a:r>
              <a:rPr kumimoji="0" lang="en-US" sz="2400" b="0" i="0" u="none" strike="noStrike" kern="1200" cap="none" spc="-30" normalizeH="0" baseline="0" noProof="0" dirty="0">
                <a:ln w="3175">
                  <a:noFill/>
                </a:ln>
                <a:solidFill>
                  <a:schemeClr val="tx1"/>
                </a:solidFill>
                <a:effectLst/>
                <a:uLnTx/>
                <a:uFillTx/>
                <a:ea typeface="Calibri" panose="020F0502020204030204" pitchFamily="34" charset="0"/>
                <a:cs typeface="Segoe UI" pitchFamily="34" charset="0"/>
              </a:rPr>
              <a:t>ptimize costs by offloading</a:t>
            </a:r>
            <a:br>
              <a:rPr kumimoji="0" lang="en-US" sz="2400" b="0" i="0" u="none" strike="noStrike" kern="1200" cap="none" spc="-30" normalizeH="0" baseline="0" noProof="0" dirty="0">
                <a:ln w="3175">
                  <a:noFill/>
                </a:ln>
                <a:solidFill>
                  <a:schemeClr val="tx1"/>
                </a:solidFill>
                <a:effectLst/>
                <a:uLnTx/>
                <a:uFillTx/>
                <a:ea typeface="Calibri" panose="020F0502020204030204" pitchFamily="34" charset="0"/>
                <a:cs typeface="Segoe UI" pitchFamily="34" charset="0"/>
              </a:rPr>
            </a:br>
            <a:r>
              <a:rPr kumimoji="0" lang="en-US" sz="2400" b="0" i="0" u="none" strike="noStrike" kern="1200" cap="none" spc="-30" normalizeH="0" baseline="0" noProof="0" dirty="0">
                <a:ln w="3175">
                  <a:noFill/>
                </a:ln>
                <a:solidFill>
                  <a:schemeClr val="tx1"/>
                </a:solidFill>
                <a:effectLst/>
                <a:uLnTx/>
                <a:uFillTx/>
                <a:ea typeface="Calibri" panose="020F0502020204030204" pitchFamily="34" charset="0"/>
                <a:cs typeface="Segoe UI" pitchFamily="34" charset="0"/>
              </a:rPr>
              <a:t>infrastructure management</a:t>
            </a:r>
          </a:p>
          <a:p>
            <a:pPr marL="285750" marR="0" lvl="0" indent="-285750" algn="l" defTabSz="9141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0" i="0" u="none" strike="noStrike" kern="1200" cap="none" spc="-30" normalizeH="0" baseline="0" noProof="0" dirty="0">
                <a:ln w="3175">
                  <a:noFill/>
                </a:ln>
                <a:solidFill>
                  <a:schemeClr val="tx1"/>
                </a:solidFill>
                <a:effectLst/>
                <a:uLnTx/>
                <a:uFillTx/>
                <a:ea typeface="Calibri" panose="020F0502020204030204" pitchFamily="34" charset="0"/>
                <a:cs typeface="Segoe UI" pitchFamily="34" charset="0"/>
              </a:rPr>
              <a:t>Take advantage of the cloud to increase agility​, and improve security and reliability</a:t>
            </a:r>
          </a:p>
          <a:p>
            <a:pPr marL="285750" marR="0" lvl="0" indent="-285750" algn="l" defTabSz="9141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0" i="0" u="none" strike="noStrike" kern="1200" cap="none" spc="-30" normalizeH="0" baseline="0" noProof="0" dirty="0">
                <a:ln w="3175">
                  <a:noFill/>
                </a:ln>
                <a:solidFill>
                  <a:schemeClr val="tx1"/>
                </a:solidFill>
                <a:effectLst/>
                <a:uLnTx/>
                <a:uFillTx/>
                <a:ea typeface="Calibri" panose="020F0502020204030204" pitchFamily="34" charset="0"/>
                <a:cs typeface="Segoe UI" pitchFamily="34" charset="0"/>
              </a:rPr>
              <a:t>Deliver more innovative products</a:t>
            </a:r>
            <a:endParaRPr kumimoji="0" lang="en-US" sz="2400" b="0" i="0" u="none" strike="noStrike" kern="1200" cap="none" spc="-30" normalizeH="0" baseline="0" noProof="0" dirty="0">
              <a:ln>
                <a:noFill/>
              </a:ln>
              <a:solidFill>
                <a:schemeClr val="tx1"/>
              </a:solidFill>
              <a:effectLst/>
              <a:uLnTx/>
              <a:uFillTx/>
              <a:ea typeface="+mn-ea"/>
              <a:cs typeface="+mn-cs"/>
            </a:endParaRPr>
          </a:p>
          <a:p>
            <a:r>
              <a:rPr lang="en-US" sz="2400" dirty="0"/>
              <a:t>	</a:t>
            </a:r>
          </a:p>
        </p:txBody>
      </p:sp>
      <p:sp>
        <p:nvSpPr>
          <p:cNvPr id="2" name="Text Placeholder 6">
            <a:extLst>
              <a:ext uri="{FF2B5EF4-FFF2-40B4-BE49-F238E27FC236}">
                <a16:creationId xmlns:a16="http://schemas.microsoft.com/office/drawing/2014/main" id="{10E8F405-9BB4-20F9-F2F4-224778321276}"/>
              </a:ext>
            </a:extLst>
          </p:cNvPr>
          <p:cNvSpPr txBox="1">
            <a:spLocks/>
          </p:cNvSpPr>
          <p:nvPr/>
        </p:nvSpPr>
        <p:spPr>
          <a:xfrm>
            <a:off x="272184" y="1023143"/>
            <a:ext cx="11125199" cy="381000"/>
          </a:xfrm>
          <a:prstGeom prst="rect">
            <a:avLst/>
          </a:prstGeom>
        </p:spPr>
        <p:txBody>
          <a:bodyPr vert="horz" lIns="91440" tIns="45720" rIns="91440" bIns="45720" rtlCol="0">
            <a:noAutofit/>
          </a:bodyPr>
          <a:lstStyle>
            <a:lvl1pPr marL="0" indent="0" algn="l" defTabSz="932597" rtl="0" eaLnBrk="1" latinLnBrk="0" hangingPunct="1">
              <a:lnSpc>
                <a:spcPct val="90000"/>
              </a:lnSpc>
              <a:spcBef>
                <a:spcPts val="1020"/>
              </a:spcBef>
              <a:buFont typeface="Arial" panose="020B0604020202020204" pitchFamily="34" charset="0"/>
              <a:buNone/>
              <a:defRPr sz="2856" kern="1200">
                <a:solidFill>
                  <a:srgbClr val="001344"/>
                </a:solidFill>
                <a:latin typeface="+mn-lt"/>
                <a:ea typeface="+mn-ea"/>
                <a:cs typeface="+mn-cs"/>
              </a:defRPr>
            </a:lvl1pPr>
            <a:lvl2pPr marL="0" indent="0" algn="l" defTabSz="932597" rtl="0" eaLnBrk="1" latinLnBrk="0" hangingPunct="1">
              <a:lnSpc>
                <a:spcPct val="90000"/>
              </a:lnSpc>
              <a:spcBef>
                <a:spcPts val="510"/>
              </a:spcBef>
              <a:buFontTx/>
              <a:buNone/>
              <a:defRPr sz="2000" kern="1200">
                <a:solidFill>
                  <a:schemeClr val="tx1"/>
                </a:solidFill>
                <a:latin typeface="+mn-lt"/>
                <a:ea typeface="+mn-ea"/>
                <a:cs typeface="+mn-cs"/>
              </a:defRPr>
            </a:lvl2pPr>
            <a:lvl3pPr marL="228600" indent="0" algn="l" defTabSz="932597" rtl="0" eaLnBrk="1" latinLnBrk="0" hangingPunct="1">
              <a:lnSpc>
                <a:spcPct val="90000"/>
              </a:lnSpc>
              <a:spcBef>
                <a:spcPts val="510"/>
              </a:spcBef>
              <a:buFont typeface="Arial" panose="020B0604020202020204" pitchFamily="34" charset="0"/>
              <a:buNone/>
              <a:defRPr sz="2040" kern="1200">
                <a:solidFill>
                  <a:schemeClr val="tx1"/>
                </a:solidFill>
                <a:latin typeface="+mn-lt"/>
                <a:ea typeface="+mn-ea"/>
                <a:cs typeface="+mn-cs"/>
              </a:defRPr>
            </a:lvl3pPr>
            <a:lvl4pPr marL="457200" indent="0" algn="l" defTabSz="932597" rtl="0" eaLnBrk="1" latinLnBrk="0" hangingPunct="1">
              <a:lnSpc>
                <a:spcPct val="90000"/>
              </a:lnSpc>
              <a:spcBef>
                <a:spcPts val="510"/>
              </a:spcBef>
              <a:buFont typeface="Arial" panose="020B0604020202020204" pitchFamily="34" charset="0"/>
              <a:buNone/>
              <a:defRPr sz="1836" kern="1200">
                <a:solidFill>
                  <a:schemeClr val="tx1"/>
                </a:solidFill>
                <a:latin typeface="+mn-lt"/>
                <a:ea typeface="+mn-ea"/>
                <a:cs typeface="+mn-cs"/>
              </a:defRPr>
            </a:lvl4pPr>
            <a:lvl5pPr marL="685800" indent="0" algn="l" defTabSz="932597" rtl="0" eaLnBrk="1" latinLnBrk="0" hangingPunct="1">
              <a:lnSpc>
                <a:spcPct val="90000"/>
              </a:lnSpc>
              <a:spcBef>
                <a:spcPts val="510"/>
              </a:spcBef>
              <a:buFont typeface="Arial" panose="020B0604020202020204" pitchFamily="34" charset="0"/>
              <a:buNone/>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algn="l" rtl="0" eaLnBrk="1" latinLnBrk="0" hangingPunct="1">
              <a:lnSpc>
                <a:spcPct val="90000"/>
              </a:lnSpc>
              <a:spcBef>
                <a:spcPts val="0"/>
              </a:spcBef>
              <a:spcAft>
                <a:spcPts val="340"/>
              </a:spcAft>
            </a:pPr>
            <a:r>
              <a:rPr lang="en-CA" sz="2400" kern="1200" dirty="0">
                <a:solidFill>
                  <a:srgbClr val="005A9F"/>
                </a:solidFill>
                <a:effectLst/>
                <a:latin typeface="+mj-lt"/>
                <a:ea typeface="+mn-ea"/>
                <a:cs typeface="+mn-cs"/>
              </a:rPr>
              <a:t>Migrate your web applications using a secure, managed solution</a:t>
            </a:r>
            <a:endParaRPr lang="en-CA" sz="2400" dirty="0">
              <a:solidFill>
                <a:srgbClr val="005A9F"/>
              </a:solidFill>
              <a:effectLst/>
              <a:latin typeface="+mj-lt"/>
            </a:endParaRPr>
          </a:p>
        </p:txBody>
      </p:sp>
      <p:sp>
        <p:nvSpPr>
          <p:cNvPr id="4" name="TextBox 3">
            <a:extLst>
              <a:ext uri="{FF2B5EF4-FFF2-40B4-BE49-F238E27FC236}">
                <a16:creationId xmlns:a16="http://schemas.microsoft.com/office/drawing/2014/main" id="{3E2673E1-5051-C7B1-A3CE-C8F41F018B1A}"/>
              </a:ext>
              <a:ext uri="{C183D7F6-B498-43B3-948B-1728B52AA6E4}">
                <adec:decorative xmlns:adec="http://schemas.microsoft.com/office/drawing/2017/decorative" val="1"/>
              </a:ext>
            </a:extLst>
          </p:cNvPr>
          <p:cNvSpPr txBox="1"/>
          <p:nvPr/>
        </p:nvSpPr>
        <p:spPr>
          <a:xfrm>
            <a:off x="6599237" y="1750681"/>
            <a:ext cx="4206240" cy="753448"/>
          </a:xfrm>
          <a:prstGeom prst="roundRect">
            <a:avLst>
              <a:gd name="adj" fmla="val 50000"/>
            </a:avLst>
          </a:prstGeom>
          <a:solidFill>
            <a:srgbClr val="243A5E"/>
          </a:solidFill>
          <a:effectLst/>
        </p:spPr>
        <p:txBody>
          <a:bodyPr wrap="square" lIns="640080" tIns="0" rIns="0" bIns="9144" rtlCol="0" anchor="ctr" anchorCtr="0">
            <a:noAutofit/>
          </a:bodyPr>
          <a:lstStyle>
            <a:defPPr>
              <a:defRPr lang="en-US"/>
            </a:defPPr>
            <a:lvl1pPr>
              <a:spcBef>
                <a:spcPts val="500"/>
              </a:spcBef>
              <a:defRPr sz="1000">
                <a:gradFill>
                  <a:gsLst>
                    <a:gs pos="52874">
                      <a:schemeClr val="bg1"/>
                    </a:gs>
                    <a:gs pos="44000">
                      <a:schemeClr val="bg1"/>
                    </a:gs>
                  </a:gsLst>
                  <a:path path="circle">
                    <a:fillToRect l="100000" b="100000"/>
                  </a:path>
                </a:gradFill>
                <a:latin typeface="+mj-lt"/>
              </a:defRPr>
            </a:lvl1pPr>
            <a:lvl2pPr marL="0" lvl="1">
              <a:spcBef>
                <a:spcPts val="1200"/>
              </a:spcBef>
              <a:defRPr sz="2800" spc="-50">
                <a:gradFill>
                  <a:gsLst>
                    <a:gs pos="76506">
                      <a:srgbClr val="FFFFFF"/>
                    </a:gs>
                    <a:gs pos="58434">
                      <a:srgbClr val="FFFFFF"/>
                    </a:gs>
                  </a:gsLst>
                  <a:lin ang="2700000" scaled="1"/>
                </a:gradFill>
              </a:defRPr>
            </a:lvl2pPr>
          </a:lstStyle>
          <a:p>
            <a:r>
              <a:rPr lang="en-US" sz="2400" dirty="0">
                <a:solidFill>
                  <a:schemeClr val="accent1">
                    <a:lumMod val="40000"/>
                    <a:lumOff val="60000"/>
                  </a:schemeClr>
                </a:solidFill>
              </a:rPr>
              <a:t>Fully managed</a:t>
            </a:r>
          </a:p>
        </p:txBody>
      </p:sp>
      <p:sp>
        <p:nvSpPr>
          <p:cNvPr id="5" name="TextBox 4">
            <a:extLst>
              <a:ext uri="{FF2B5EF4-FFF2-40B4-BE49-F238E27FC236}">
                <a16:creationId xmlns:a16="http://schemas.microsoft.com/office/drawing/2014/main" id="{21EE2B46-491C-4547-BD98-0C25D795D41C}"/>
              </a:ext>
              <a:ext uri="{C183D7F6-B498-43B3-948B-1728B52AA6E4}">
                <adec:decorative xmlns:adec="http://schemas.microsoft.com/office/drawing/2017/decorative" val="1"/>
              </a:ext>
            </a:extLst>
          </p:cNvPr>
          <p:cNvSpPr txBox="1"/>
          <p:nvPr/>
        </p:nvSpPr>
        <p:spPr>
          <a:xfrm>
            <a:off x="6597649" y="2699878"/>
            <a:ext cx="4206240" cy="753448"/>
          </a:xfrm>
          <a:prstGeom prst="roundRect">
            <a:avLst>
              <a:gd name="adj" fmla="val 50000"/>
            </a:avLst>
          </a:prstGeom>
          <a:solidFill>
            <a:srgbClr val="243A5E"/>
          </a:solidFill>
          <a:effectLst/>
        </p:spPr>
        <p:txBody>
          <a:bodyPr wrap="square" lIns="640080" tIns="0" rIns="0" bIns="9144" rtlCol="0" anchor="ctr" anchorCtr="0">
            <a:noAutofit/>
          </a:bodyPr>
          <a:lstStyle>
            <a:defPPr>
              <a:defRPr lang="en-US"/>
            </a:defPPr>
            <a:lvl1pPr>
              <a:spcBef>
                <a:spcPts val="500"/>
              </a:spcBef>
              <a:defRPr sz="1000">
                <a:gradFill>
                  <a:gsLst>
                    <a:gs pos="52874">
                      <a:schemeClr val="bg1"/>
                    </a:gs>
                    <a:gs pos="44000">
                      <a:schemeClr val="bg1"/>
                    </a:gs>
                  </a:gsLst>
                  <a:path path="circle">
                    <a:fillToRect l="100000" b="100000"/>
                  </a:path>
                </a:gradFill>
                <a:latin typeface="+mj-lt"/>
              </a:defRPr>
            </a:lvl1pPr>
            <a:lvl2pPr marL="0" lvl="1">
              <a:spcBef>
                <a:spcPts val="1200"/>
              </a:spcBef>
              <a:defRPr sz="2800" spc="-50">
                <a:gradFill>
                  <a:gsLst>
                    <a:gs pos="76506">
                      <a:srgbClr val="FFFFFF"/>
                    </a:gs>
                    <a:gs pos="58434">
                      <a:srgbClr val="FFFFFF"/>
                    </a:gs>
                  </a:gsLst>
                  <a:lin ang="2700000" scaled="1"/>
                </a:gradFill>
              </a:defRPr>
            </a:lvl2pPr>
          </a:lstStyle>
          <a:p>
            <a:r>
              <a:rPr lang="en-US" sz="2400" dirty="0">
                <a:solidFill>
                  <a:schemeClr val="accent1">
                    <a:lumMod val="40000"/>
                    <a:lumOff val="60000"/>
                  </a:schemeClr>
                </a:solidFill>
              </a:rPr>
              <a:t>Deploy with confidence</a:t>
            </a:r>
          </a:p>
        </p:txBody>
      </p:sp>
      <p:sp>
        <p:nvSpPr>
          <p:cNvPr id="8" name="TextBox 7">
            <a:extLst>
              <a:ext uri="{FF2B5EF4-FFF2-40B4-BE49-F238E27FC236}">
                <a16:creationId xmlns:a16="http://schemas.microsoft.com/office/drawing/2014/main" id="{C0780FB6-B953-B2B0-02D8-F4831CCF017D}"/>
              </a:ext>
              <a:ext uri="{C183D7F6-B498-43B3-948B-1728B52AA6E4}">
                <adec:decorative xmlns:adec="http://schemas.microsoft.com/office/drawing/2017/decorative" val="1"/>
              </a:ext>
            </a:extLst>
          </p:cNvPr>
          <p:cNvSpPr txBox="1"/>
          <p:nvPr/>
        </p:nvSpPr>
        <p:spPr>
          <a:xfrm>
            <a:off x="6597649" y="3649075"/>
            <a:ext cx="4206240" cy="753448"/>
          </a:xfrm>
          <a:prstGeom prst="roundRect">
            <a:avLst>
              <a:gd name="adj" fmla="val 50000"/>
            </a:avLst>
          </a:prstGeom>
          <a:solidFill>
            <a:srgbClr val="243A5E"/>
          </a:solidFill>
          <a:effectLst/>
        </p:spPr>
        <p:txBody>
          <a:bodyPr wrap="square" lIns="640080" tIns="0" rIns="0" bIns="9144" rtlCol="0" anchor="ctr" anchorCtr="0">
            <a:noAutofit/>
          </a:bodyPr>
          <a:lstStyle>
            <a:defPPr>
              <a:defRPr lang="en-US"/>
            </a:defPPr>
            <a:lvl1pPr>
              <a:spcBef>
                <a:spcPts val="500"/>
              </a:spcBef>
              <a:defRPr sz="1000">
                <a:gradFill>
                  <a:gsLst>
                    <a:gs pos="52874">
                      <a:schemeClr val="bg1"/>
                    </a:gs>
                    <a:gs pos="44000">
                      <a:schemeClr val="bg1"/>
                    </a:gs>
                  </a:gsLst>
                  <a:path path="circle">
                    <a:fillToRect l="100000" b="100000"/>
                  </a:path>
                </a:gradFill>
                <a:latin typeface="+mj-lt"/>
              </a:defRPr>
            </a:lvl1pPr>
            <a:lvl2pPr marL="0" lvl="1">
              <a:spcBef>
                <a:spcPts val="1200"/>
              </a:spcBef>
              <a:defRPr sz="2800" spc="-50">
                <a:gradFill>
                  <a:gsLst>
                    <a:gs pos="76506">
                      <a:srgbClr val="FFFFFF"/>
                    </a:gs>
                    <a:gs pos="58434">
                      <a:srgbClr val="FFFFFF"/>
                    </a:gs>
                  </a:gsLst>
                  <a:lin ang="2700000" scaled="1"/>
                </a:gradFill>
              </a:defRPr>
            </a:lvl2pPr>
          </a:lstStyle>
          <a:p>
            <a:r>
              <a:rPr lang="en-US" sz="2400" dirty="0">
                <a:solidFill>
                  <a:schemeClr val="accent1">
                    <a:lumMod val="40000"/>
                    <a:lumOff val="60000"/>
                  </a:schemeClr>
                </a:solidFill>
              </a:rPr>
              <a:t>Scale</a:t>
            </a:r>
          </a:p>
        </p:txBody>
      </p:sp>
      <p:sp>
        <p:nvSpPr>
          <p:cNvPr id="9" name="TextBox 8">
            <a:extLst>
              <a:ext uri="{FF2B5EF4-FFF2-40B4-BE49-F238E27FC236}">
                <a16:creationId xmlns:a16="http://schemas.microsoft.com/office/drawing/2014/main" id="{F10FF480-4EB7-F27A-33BF-F33A6A0C26B8}"/>
              </a:ext>
              <a:ext uri="{C183D7F6-B498-43B3-948B-1728B52AA6E4}">
                <adec:decorative xmlns:adec="http://schemas.microsoft.com/office/drawing/2017/decorative" val="1"/>
              </a:ext>
            </a:extLst>
          </p:cNvPr>
          <p:cNvSpPr txBox="1"/>
          <p:nvPr/>
        </p:nvSpPr>
        <p:spPr>
          <a:xfrm>
            <a:off x="6597649" y="4598272"/>
            <a:ext cx="4206240" cy="753448"/>
          </a:xfrm>
          <a:prstGeom prst="roundRect">
            <a:avLst>
              <a:gd name="adj" fmla="val 50000"/>
            </a:avLst>
          </a:prstGeom>
          <a:solidFill>
            <a:srgbClr val="243A5E"/>
          </a:solidFill>
          <a:effectLst/>
        </p:spPr>
        <p:txBody>
          <a:bodyPr wrap="square" lIns="640080" tIns="0" rIns="0" bIns="9144" rtlCol="0" anchor="ctr" anchorCtr="0">
            <a:noAutofit/>
          </a:bodyPr>
          <a:lstStyle>
            <a:defPPr>
              <a:defRPr lang="en-US"/>
            </a:defPPr>
            <a:lvl1pPr>
              <a:spcBef>
                <a:spcPts val="500"/>
              </a:spcBef>
              <a:defRPr sz="1000">
                <a:gradFill>
                  <a:gsLst>
                    <a:gs pos="52874">
                      <a:schemeClr val="bg1"/>
                    </a:gs>
                    <a:gs pos="44000">
                      <a:schemeClr val="bg1"/>
                    </a:gs>
                  </a:gsLst>
                  <a:path path="circle">
                    <a:fillToRect l="100000" b="100000"/>
                  </a:path>
                </a:gradFill>
                <a:latin typeface="+mj-lt"/>
              </a:defRPr>
            </a:lvl1pPr>
            <a:lvl2pPr marL="0" lvl="1">
              <a:spcBef>
                <a:spcPts val="1200"/>
              </a:spcBef>
              <a:defRPr sz="2800" spc="-50">
                <a:gradFill>
                  <a:gsLst>
                    <a:gs pos="76506">
                      <a:srgbClr val="FFFFFF"/>
                    </a:gs>
                    <a:gs pos="58434">
                      <a:srgbClr val="FFFFFF"/>
                    </a:gs>
                  </a:gsLst>
                  <a:lin ang="2700000" scaled="1"/>
                </a:gradFill>
              </a:defRPr>
            </a:lvl2pPr>
          </a:lstStyle>
          <a:p>
            <a:r>
              <a:rPr lang="en-US" sz="2400" dirty="0">
                <a:solidFill>
                  <a:schemeClr val="accent1">
                    <a:lumMod val="40000"/>
                    <a:lumOff val="60000"/>
                  </a:schemeClr>
                </a:solidFill>
              </a:rPr>
              <a:t>Compliant</a:t>
            </a:r>
          </a:p>
        </p:txBody>
      </p:sp>
      <p:sp>
        <p:nvSpPr>
          <p:cNvPr id="10" name="TextBox 9">
            <a:extLst>
              <a:ext uri="{FF2B5EF4-FFF2-40B4-BE49-F238E27FC236}">
                <a16:creationId xmlns:a16="http://schemas.microsoft.com/office/drawing/2014/main" id="{47B47C5D-8AB3-E250-FB83-2A2095DFBECB}"/>
              </a:ext>
              <a:ext uri="{C183D7F6-B498-43B3-948B-1728B52AA6E4}">
                <adec:decorative xmlns:adec="http://schemas.microsoft.com/office/drawing/2017/decorative" val="1"/>
              </a:ext>
            </a:extLst>
          </p:cNvPr>
          <p:cNvSpPr txBox="1"/>
          <p:nvPr/>
        </p:nvSpPr>
        <p:spPr>
          <a:xfrm>
            <a:off x="6597649" y="5547469"/>
            <a:ext cx="4206240" cy="753448"/>
          </a:xfrm>
          <a:prstGeom prst="roundRect">
            <a:avLst>
              <a:gd name="adj" fmla="val 50000"/>
            </a:avLst>
          </a:prstGeom>
          <a:solidFill>
            <a:srgbClr val="243A5E"/>
          </a:solidFill>
          <a:effectLst/>
        </p:spPr>
        <p:txBody>
          <a:bodyPr wrap="square" lIns="640080" tIns="0" rIns="0" bIns="9144" rtlCol="0" anchor="ctr" anchorCtr="0">
            <a:noAutofit/>
          </a:bodyPr>
          <a:lstStyle>
            <a:defPPr>
              <a:defRPr lang="en-US"/>
            </a:defPPr>
            <a:lvl1pPr>
              <a:spcBef>
                <a:spcPts val="500"/>
              </a:spcBef>
              <a:defRPr sz="1000">
                <a:gradFill>
                  <a:gsLst>
                    <a:gs pos="52874">
                      <a:schemeClr val="bg1"/>
                    </a:gs>
                    <a:gs pos="44000">
                      <a:schemeClr val="bg1"/>
                    </a:gs>
                  </a:gsLst>
                  <a:path path="circle">
                    <a:fillToRect l="100000" b="100000"/>
                  </a:path>
                </a:gradFill>
                <a:latin typeface="+mj-lt"/>
              </a:defRPr>
            </a:lvl1pPr>
            <a:lvl2pPr marL="0" lvl="1">
              <a:spcBef>
                <a:spcPts val="1200"/>
              </a:spcBef>
              <a:defRPr sz="2800" spc="-50">
                <a:gradFill>
                  <a:gsLst>
                    <a:gs pos="76506">
                      <a:srgbClr val="FFFFFF"/>
                    </a:gs>
                    <a:gs pos="58434">
                      <a:srgbClr val="FFFFFF"/>
                    </a:gs>
                  </a:gsLst>
                  <a:lin ang="2700000" scaled="1"/>
                </a:gradFill>
              </a:defRPr>
            </a:lvl2pPr>
          </a:lstStyle>
          <a:p>
            <a:r>
              <a:rPr lang="en-US" sz="2400" dirty="0">
                <a:solidFill>
                  <a:schemeClr val="accent1">
                    <a:lumMod val="40000"/>
                    <a:lumOff val="60000"/>
                  </a:schemeClr>
                </a:solidFill>
              </a:rPr>
              <a:t>Secure</a:t>
            </a:r>
          </a:p>
        </p:txBody>
      </p:sp>
      <p:sp>
        <p:nvSpPr>
          <p:cNvPr id="11" name="Graphic 44">
            <a:extLst>
              <a:ext uri="{FF2B5EF4-FFF2-40B4-BE49-F238E27FC236}">
                <a16:creationId xmlns:a16="http://schemas.microsoft.com/office/drawing/2014/main" id="{5AD62F1E-23E4-D8D2-B421-60BE242C239C}"/>
              </a:ext>
              <a:ext uri="{C183D7F6-B498-43B3-948B-1728B52AA6E4}">
                <adec:decorative xmlns:adec="http://schemas.microsoft.com/office/drawing/2017/decorative" val="1"/>
              </a:ext>
            </a:extLst>
          </p:cNvPr>
          <p:cNvSpPr/>
          <p:nvPr/>
        </p:nvSpPr>
        <p:spPr>
          <a:xfrm>
            <a:off x="6786555" y="5713057"/>
            <a:ext cx="402166" cy="422272"/>
          </a:xfrm>
          <a:custGeom>
            <a:avLst/>
            <a:gdLst>
              <a:gd name="connsiteX0" fmla="*/ 0 w 190500"/>
              <a:gd name="connsiteY0" fmla="*/ 35719 h 200024"/>
              <a:gd name="connsiteX1" fmla="*/ 7144 w 190500"/>
              <a:gd name="connsiteY1" fmla="*/ 28575 h 200024"/>
              <a:gd name="connsiteX2" fmla="*/ 81439 w 190500"/>
              <a:gd name="connsiteY2" fmla="*/ 1429 h 200024"/>
              <a:gd name="connsiteX3" fmla="*/ 90011 w 190500"/>
              <a:gd name="connsiteY3" fmla="*/ 1429 h 200024"/>
              <a:gd name="connsiteX4" fmla="*/ 164306 w 190500"/>
              <a:gd name="connsiteY4" fmla="*/ 28575 h 200024"/>
              <a:gd name="connsiteX5" fmla="*/ 171450 w 190500"/>
              <a:gd name="connsiteY5" fmla="*/ 35719 h 200024"/>
              <a:gd name="connsiteX6" fmla="*/ 171450 w 190500"/>
              <a:gd name="connsiteY6" fmla="*/ 85725 h 200024"/>
              <a:gd name="connsiteX7" fmla="*/ 171069 w 190500"/>
              <a:gd name="connsiteY7" fmla="*/ 95212 h 200024"/>
              <a:gd name="connsiteX8" fmla="*/ 85691 w 190500"/>
              <a:gd name="connsiteY8" fmla="*/ 114624 h 200024"/>
              <a:gd name="connsiteX9" fmla="*/ 91726 w 190500"/>
              <a:gd name="connsiteY9" fmla="*/ 188643 h 200024"/>
              <a:gd name="connsiteX10" fmla="*/ 88344 w 190500"/>
              <a:gd name="connsiteY10" fmla="*/ 190005 h 200024"/>
              <a:gd name="connsiteX11" fmla="*/ 83106 w 190500"/>
              <a:gd name="connsiteY11" fmla="*/ 190005 h 200024"/>
              <a:gd name="connsiteX12" fmla="*/ 0 w 190500"/>
              <a:gd name="connsiteY12" fmla="*/ 85725 h 200024"/>
              <a:gd name="connsiteX13" fmla="*/ 0 w 190500"/>
              <a:gd name="connsiteY13" fmla="*/ 35719 h 200024"/>
              <a:gd name="connsiteX14" fmla="*/ 190500 w 190500"/>
              <a:gd name="connsiteY14" fmla="*/ 147638 h 200024"/>
              <a:gd name="connsiteX15" fmla="*/ 138113 w 190500"/>
              <a:gd name="connsiteY15" fmla="*/ 95250 h 200024"/>
              <a:gd name="connsiteX16" fmla="*/ 85725 w 190500"/>
              <a:gd name="connsiteY16" fmla="*/ 147638 h 200024"/>
              <a:gd name="connsiteX17" fmla="*/ 138113 w 190500"/>
              <a:gd name="connsiteY17" fmla="*/ 200025 h 200024"/>
              <a:gd name="connsiteX18" fmla="*/ 190500 w 190500"/>
              <a:gd name="connsiteY18" fmla="*/ 147638 h 200024"/>
              <a:gd name="connsiteX19" fmla="*/ 170059 w 190500"/>
              <a:gd name="connsiteY19" fmla="*/ 125216 h 200024"/>
              <a:gd name="connsiteX20" fmla="*/ 170068 w 190500"/>
              <a:gd name="connsiteY20" fmla="*/ 131951 h 200024"/>
              <a:gd name="connsiteX21" fmla="*/ 170059 w 190500"/>
              <a:gd name="connsiteY21" fmla="*/ 131959 h 200024"/>
              <a:gd name="connsiteX22" fmla="*/ 131959 w 190500"/>
              <a:gd name="connsiteY22" fmla="*/ 170059 h 200024"/>
              <a:gd name="connsiteX23" fmla="*/ 125224 w 190500"/>
              <a:gd name="connsiteY23" fmla="*/ 170068 h 200024"/>
              <a:gd name="connsiteX24" fmla="*/ 125216 w 190500"/>
              <a:gd name="connsiteY24" fmla="*/ 170059 h 200024"/>
              <a:gd name="connsiteX25" fmla="*/ 106166 w 190500"/>
              <a:gd name="connsiteY25" fmla="*/ 151009 h 200024"/>
              <a:gd name="connsiteX26" fmla="*/ 106166 w 190500"/>
              <a:gd name="connsiteY26" fmla="*/ 144266 h 200024"/>
              <a:gd name="connsiteX27" fmla="*/ 112909 w 190500"/>
              <a:gd name="connsiteY27" fmla="*/ 144266 h 200024"/>
              <a:gd name="connsiteX28" fmla="*/ 128588 w 190500"/>
              <a:gd name="connsiteY28" fmla="*/ 159953 h 200024"/>
              <a:gd name="connsiteX29" fmla="*/ 163316 w 190500"/>
              <a:gd name="connsiteY29" fmla="*/ 125216 h 200024"/>
              <a:gd name="connsiteX30" fmla="*/ 170051 w 190500"/>
              <a:gd name="connsiteY30" fmla="*/ 125207 h 200024"/>
              <a:gd name="connsiteX31" fmla="*/ 170059 w 190500"/>
              <a:gd name="connsiteY31" fmla="*/ 125216 h 20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0500" h="200024">
                <a:moveTo>
                  <a:pt x="0" y="35719"/>
                </a:moveTo>
                <a:cubicBezTo>
                  <a:pt x="0" y="31773"/>
                  <a:pt x="3198" y="28575"/>
                  <a:pt x="7144" y="28575"/>
                </a:cubicBezTo>
                <a:cubicBezTo>
                  <a:pt x="32509" y="28575"/>
                  <a:pt x="57226" y="19593"/>
                  <a:pt x="81439" y="1429"/>
                </a:cubicBezTo>
                <a:cubicBezTo>
                  <a:pt x="83979" y="-476"/>
                  <a:pt x="87471" y="-476"/>
                  <a:pt x="90011" y="1429"/>
                </a:cubicBezTo>
                <a:cubicBezTo>
                  <a:pt x="114224" y="19593"/>
                  <a:pt x="138941" y="28575"/>
                  <a:pt x="164306" y="28575"/>
                </a:cubicBezTo>
                <a:cubicBezTo>
                  <a:pt x="168252" y="28575"/>
                  <a:pt x="171450" y="31773"/>
                  <a:pt x="171450" y="35719"/>
                </a:cubicBezTo>
                <a:lnTo>
                  <a:pt x="171450" y="85725"/>
                </a:lnTo>
                <a:cubicBezTo>
                  <a:pt x="171450" y="88944"/>
                  <a:pt x="171317" y="92107"/>
                  <a:pt x="171069" y="95212"/>
                </a:cubicBezTo>
                <a:cubicBezTo>
                  <a:pt x="142132" y="76995"/>
                  <a:pt x="103906" y="85687"/>
                  <a:pt x="85691" y="114624"/>
                </a:cubicBezTo>
                <a:cubicBezTo>
                  <a:pt x="71038" y="137898"/>
                  <a:pt x="73497" y="168049"/>
                  <a:pt x="91726" y="188643"/>
                </a:cubicBezTo>
                <a:lnTo>
                  <a:pt x="88344" y="190005"/>
                </a:lnTo>
                <a:cubicBezTo>
                  <a:pt x="86661" y="190668"/>
                  <a:pt x="84789" y="190668"/>
                  <a:pt x="83106" y="190005"/>
                </a:cubicBezTo>
                <a:cubicBezTo>
                  <a:pt x="28175" y="168364"/>
                  <a:pt x="0" y="133350"/>
                  <a:pt x="0" y="85725"/>
                </a:cubicBezTo>
                <a:lnTo>
                  <a:pt x="0" y="35719"/>
                </a:lnTo>
                <a:close/>
                <a:moveTo>
                  <a:pt x="190500" y="147638"/>
                </a:moveTo>
                <a:cubicBezTo>
                  <a:pt x="190500" y="118704"/>
                  <a:pt x="167046" y="95250"/>
                  <a:pt x="138113" y="95250"/>
                </a:cubicBezTo>
                <a:cubicBezTo>
                  <a:pt x="109179" y="95250"/>
                  <a:pt x="85725" y="118704"/>
                  <a:pt x="85725" y="147638"/>
                </a:cubicBezTo>
                <a:cubicBezTo>
                  <a:pt x="85725" y="176571"/>
                  <a:pt x="109179" y="200025"/>
                  <a:pt x="138113" y="200025"/>
                </a:cubicBezTo>
                <a:cubicBezTo>
                  <a:pt x="167046" y="200025"/>
                  <a:pt x="190500" y="176571"/>
                  <a:pt x="190500" y="147638"/>
                </a:cubicBezTo>
                <a:close/>
                <a:moveTo>
                  <a:pt x="170059" y="125216"/>
                </a:moveTo>
                <a:cubicBezTo>
                  <a:pt x="171921" y="127073"/>
                  <a:pt x="171925" y="130089"/>
                  <a:pt x="170068" y="131951"/>
                </a:cubicBezTo>
                <a:cubicBezTo>
                  <a:pt x="170065" y="131954"/>
                  <a:pt x="170062" y="131956"/>
                  <a:pt x="170059" y="131959"/>
                </a:cubicBezTo>
                <a:lnTo>
                  <a:pt x="131959" y="170059"/>
                </a:lnTo>
                <a:cubicBezTo>
                  <a:pt x="130102" y="171921"/>
                  <a:pt x="127086" y="171925"/>
                  <a:pt x="125224" y="170068"/>
                </a:cubicBezTo>
                <a:cubicBezTo>
                  <a:pt x="125221" y="170065"/>
                  <a:pt x="125219" y="170062"/>
                  <a:pt x="125216" y="170059"/>
                </a:cubicBezTo>
                <a:lnTo>
                  <a:pt x="106166" y="151009"/>
                </a:lnTo>
                <a:cubicBezTo>
                  <a:pt x="104304" y="149147"/>
                  <a:pt x="104304" y="146128"/>
                  <a:pt x="106166" y="144266"/>
                </a:cubicBezTo>
                <a:cubicBezTo>
                  <a:pt x="108028" y="142404"/>
                  <a:pt x="111047" y="142404"/>
                  <a:pt x="112909" y="144266"/>
                </a:cubicBezTo>
                <a:lnTo>
                  <a:pt x="128588" y="159953"/>
                </a:lnTo>
                <a:lnTo>
                  <a:pt x="163316" y="125216"/>
                </a:lnTo>
                <a:cubicBezTo>
                  <a:pt x="165173" y="123354"/>
                  <a:pt x="168189" y="123350"/>
                  <a:pt x="170051" y="125207"/>
                </a:cubicBezTo>
                <a:cubicBezTo>
                  <a:pt x="170054" y="125210"/>
                  <a:pt x="170057" y="125213"/>
                  <a:pt x="170059" y="125216"/>
                </a:cubicBezTo>
                <a:close/>
              </a:path>
            </a:pathLst>
          </a:cu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400" b="1">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12" name="Graphic 47">
            <a:extLst>
              <a:ext uri="{FF2B5EF4-FFF2-40B4-BE49-F238E27FC236}">
                <a16:creationId xmlns:a16="http://schemas.microsoft.com/office/drawing/2014/main" id="{A3BF5E21-A34C-7BAF-F00C-1B9535A18BB6}"/>
              </a:ext>
              <a:ext uri="{C183D7F6-B498-43B3-948B-1728B52AA6E4}">
                <adec:decorative xmlns:adec="http://schemas.microsoft.com/office/drawing/2017/decorative" val="1"/>
              </a:ext>
            </a:extLst>
          </p:cNvPr>
          <p:cNvSpPr/>
          <p:nvPr/>
        </p:nvSpPr>
        <p:spPr>
          <a:xfrm>
            <a:off x="6786555" y="4773913"/>
            <a:ext cx="402166" cy="402166"/>
          </a:xfrm>
          <a:custGeom>
            <a:avLst/>
            <a:gdLst>
              <a:gd name="connsiteX0" fmla="*/ 95250 w 190500"/>
              <a:gd name="connsiteY0" fmla="*/ 0 h 190500"/>
              <a:gd name="connsiteX1" fmla="*/ 190500 w 190500"/>
              <a:gd name="connsiteY1" fmla="*/ 95250 h 190500"/>
              <a:gd name="connsiteX2" fmla="*/ 95250 w 190500"/>
              <a:gd name="connsiteY2" fmla="*/ 190500 h 190500"/>
              <a:gd name="connsiteX3" fmla="*/ 0 w 190500"/>
              <a:gd name="connsiteY3" fmla="*/ 95250 h 190500"/>
              <a:gd name="connsiteX4" fmla="*/ 95250 w 190500"/>
              <a:gd name="connsiteY4" fmla="*/ 0 h 190500"/>
              <a:gd name="connsiteX5" fmla="*/ 125921 w 190500"/>
              <a:gd name="connsiteY5" fmla="*/ 66389 h 190500"/>
              <a:gd name="connsiteX6" fmla="*/ 83344 w 190500"/>
              <a:gd name="connsiteY6" fmla="*/ 108966 h 190500"/>
              <a:gd name="connsiteX7" fmla="*/ 64579 w 190500"/>
              <a:gd name="connsiteY7" fmla="*/ 90202 h 190500"/>
              <a:gd name="connsiteX8" fmla="*/ 54483 w 190500"/>
              <a:gd name="connsiteY8" fmla="*/ 90558 h 190500"/>
              <a:gd name="connsiteX9" fmla="*/ 54483 w 190500"/>
              <a:gd name="connsiteY9" fmla="*/ 100298 h 190500"/>
              <a:gd name="connsiteX10" fmla="*/ 78296 w 190500"/>
              <a:gd name="connsiteY10" fmla="*/ 124111 h 190500"/>
              <a:gd name="connsiteX11" fmla="*/ 88392 w 190500"/>
              <a:gd name="connsiteY11" fmla="*/ 124111 h 190500"/>
              <a:gd name="connsiteX12" fmla="*/ 136017 w 190500"/>
              <a:gd name="connsiteY12" fmla="*/ 76486 h 190500"/>
              <a:gd name="connsiteX13" fmla="*/ 136373 w 190500"/>
              <a:gd name="connsiteY13" fmla="*/ 66389 h 190500"/>
              <a:gd name="connsiteX14" fmla="*/ 126277 w 190500"/>
              <a:gd name="connsiteY14" fmla="*/ 66033 h 190500"/>
              <a:gd name="connsiteX15" fmla="*/ 125921 w 190500"/>
              <a:gd name="connsiteY15" fmla="*/ 6638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0500" h="190500">
                <a:moveTo>
                  <a:pt x="95250" y="0"/>
                </a:moveTo>
                <a:cubicBezTo>
                  <a:pt x="147857" y="0"/>
                  <a:pt x="190500" y="42643"/>
                  <a:pt x="190500" y="95250"/>
                </a:cubicBezTo>
                <a:cubicBezTo>
                  <a:pt x="190500" y="147857"/>
                  <a:pt x="147857" y="190500"/>
                  <a:pt x="95250" y="190500"/>
                </a:cubicBezTo>
                <a:cubicBezTo>
                  <a:pt x="42643" y="190500"/>
                  <a:pt x="0" y="147857"/>
                  <a:pt x="0" y="95250"/>
                </a:cubicBezTo>
                <a:cubicBezTo>
                  <a:pt x="0" y="42643"/>
                  <a:pt x="42643" y="0"/>
                  <a:pt x="95250" y="0"/>
                </a:cubicBezTo>
                <a:close/>
                <a:moveTo>
                  <a:pt x="125921" y="66389"/>
                </a:moveTo>
                <a:lnTo>
                  <a:pt x="83344" y="108966"/>
                </a:lnTo>
                <a:lnTo>
                  <a:pt x="64579" y="90202"/>
                </a:lnTo>
                <a:cubicBezTo>
                  <a:pt x="61693" y="87512"/>
                  <a:pt x="57173" y="87672"/>
                  <a:pt x="54483" y="90558"/>
                </a:cubicBezTo>
                <a:cubicBezTo>
                  <a:pt x="51927" y="93301"/>
                  <a:pt x="51927" y="97555"/>
                  <a:pt x="54483" y="100298"/>
                </a:cubicBezTo>
                <a:lnTo>
                  <a:pt x="78296" y="124111"/>
                </a:lnTo>
                <a:cubicBezTo>
                  <a:pt x="81084" y="126897"/>
                  <a:pt x="85603" y="126897"/>
                  <a:pt x="88392" y="124111"/>
                </a:cubicBezTo>
                <a:lnTo>
                  <a:pt x="136017" y="76486"/>
                </a:lnTo>
                <a:cubicBezTo>
                  <a:pt x="138903" y="73796"/>
                  <a:pt x="139063" y="69276"/>
                  <a:pt x="136373" y="66389"/>
                </a:cubicBezTo>
                <a:cubicBezTo>
                  <a:pt x="133683" y="63503"/>
                  <a:pt x="129164" y="63343"/>
                  <a:pt x="126277" y="66033"/>
                </a:cubicBezTo>
                <a:cubicBezTo>
                  <a:pt x="126154" y="66147"/>
                  <a:pt x="126035" y="66266"/>
                  <a:pt x="125921" y="66389"/>
                </a:cubicBezTo>
                <a:close/>
              </a:path>
            </a:pathLst>
          </a:cu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400" b="1">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13" name="Graphic 49">
            <a:extLst>
              <a:ext uri="{FF2B5EF4-FFF2-40B4-BE49-F238E27FC236}">
                <a16:creationId xmlns:a16="http://schemas.microsoft.com/office/drawing/2014/main" id="{CA91F68E-5E7B-74F5-B1B3-77A60C989E0C}"/>
              </a:ext>
              <a:ext uri="{C183D7F6-B498-43B3-948B-1728B52AA6E4}">
                <adec:decorative xmlns:adec="http://schemas.microsoft.com/office/drawing/2017/decorative" val="1"/>
              </a:ext>
            </a:extLst>
          </p:cNvPr>
          <p:cNvSpPr/>
          <p:nvPr/>
        </p:nvSpPr>
        <p:spPr>
          <a:xfrm>
            <a:off x="6816188" y="3844824"/>
            <a:ext cx="361950" cy="361950"/>
          </a:xfrm>
          <a:custGeom>
            <a:avLst/>
            <a:gdLst>
              <a:gd name="connsiteX0" fmla="*/ 21431 w 171450"/>
              <a:gd name="connsiteY0" fmla="*/ 0 h 171450"/>
              <a:gd name="connsiteX1" fmla="*/ 0 w 171450"/>
              <a:gd name="connsiteY1" fmla="*/ 21431 h 171450"/>
              <a:gd name="connsiteX2" fmla="*/ 0 w 171450"/>
              <a:gd name="connsiteY2" fmla="*/ 150019 h 171450"/>
              <a:gd name="connsiteX3" fmla="*/ 21431 w 171450"/>
              <a:gd name="connsiteY3" fmla="*/ 171450 h 171450"/>
              <a:gd name="connsiteX4" fmla="*/ 150019 w 171450"/>
              <a:gd name="connsiteY4" fmla="*/ 171450 h 171450"/>
              <a:gd name="connsiteX5" fmla="*/ 171450 w 171450"/>
              <a:gd name="connsiteY5" fmla="*/ 150019 h 171450"/>
              <a:gd name="connsiteX6" fmla="*/ 171450 w 171450"/>
              <a:gd name="connsiteY6" fmla="*/ 21431 h 171450"/>
              <a:gd name="connsiteX7" fmla="*/ 150019 w 171450"/>
              <a:gd name="connsiteY7" fmla="*/ 0 h 171450"/>
              <a:gd name="connsiteX8" fmla="*/ 21431 w 171450"/>
              <a:gd name="connsiteY8" fmla="*/ 0 h 171450"/>
              <a:gd name="connsiteX9" fmla="*/ 28575 w 171450"/>
              <a:gd name="connsiteY9" fmla="*/ 35719 h 171450"/>
              <a:gd name="connsiteX10" fmla="*/ 35719 w 171450"/>
              <a:gd name="connsiteY10" fmla="*/ 28575 h 171450"/>
              <a:gd name="connsiteX11" fmla="*/ 59531 w 171450"/>
              <a:gd name="connsiteY11" fmla="*/ 28575 h 171450"/>
              <a:gd name="connsiteX12" fmla="*/ 66675 w 171450"/>
              <a:gd name="connsiteY12" fmla="*/ 35719 h 171450"/>
              <a:gd name="connsiteX13" fmla="*/ 59531 w 171450"/>
              <a:gd name="connsiteY13" fmla="*/ 42863 h 171450"/>
              <a:gd name="connsiteX14" fmla="*/ 52959 w 171450"/>
              <a:gd name="connsiteY14" fmla="*/ 42863 h 171450"/>
              <a:gd name="connsiteX15" fmla="*/ 69342 w 171450"/>
              <a:gd name="connsiteY15" fmla="*/ 59246 h 171450"/>
              <a:gd name="connsiteX16" fmla="*/ 69698 w 171450"/>
              <a:gd name="connsiteY16" fmla="*/ 69342 h 171450"/>
              <a:gd name="connsiteX17" fmla="*/ 59602 w 171450"/>
              <a:gd name="connsiteY17" fmla="*/ 69698 h 171450"/>
              <a:gd name="connsiteX18" fmla="*/ 59246 w 171450"/>
              <a:gd name="connsiteY18" fmla="*/ 69342 h 171450"/>
              <a:gd name="connsiteX19" fmla="*/ 42863 w 171450"/>
              <a:gd name="connsiteY19" fmla="*/ 52959 h 171450"/>
              <a:gd name="connsiteX20" fmla="*/ 42863 w 171450"/>
              <a:gd name="connsiteY20" fmla="*/ 59541 h 171450"/>
              <a:gd name="connsiteX21" fmla="*/ 35719 w 171450"/>
              <a:gd name="connsiteY21" fmla="*/ 66685 h 171450"/>
              <a:gd name="connsiteX22" fmla="*/ 28575 w 171450"/>
              <a:gd name="connsiteY22" fmla="*/ 59541 h 171450"/>
              <a:gd name="connsiteX23" fmla="*/ 28575 w 171450"/>
              <a:gd name="connsiteY23" fmla="*/ 35719 h 171450"/>
              <a:gd name="connsiteX24" fmla="*/ 140780 w 171450"/>
              <a:gd name="connsiteY24" fmla="*/ 140789 h 171450"/>
              <a:gd name="connsiteX25" fmla="*/ 135731 w 171450"/>
              <a:gd name="connsiteY25" fmla="*/ 142885 h 171450"/>
              <a:gd name="connsiteX26" fmla="*/ 111919 w 171450"/>
              <a:gd name="connsiteY26" fmla="*/ 142885 h 171450"/>
              <a:gd name="connsiteX27" fmla="*/ 104775 w 171450"/>
              <a:gd name="connsiteY27" fmla="*/ 135741 h 171450"/>
              <a:gd name="connsiteX28" fmla="*/ 111919 w 171450"/>
              <a:gd name="connsiteY28" fmla="*/ 128597 h 171450"/>
              <a:gd name="connsiteX29" fmla="*/ 118491 w 171450"/>
              <a:gd name="connsiteY29" fmla="*/ 128597 h 171450"/>
              <a:gd name="connsiteX30" fmla="*/ 102108 w 171450"/>
              <a:gd name="connsiteY30" fmla="*/ 112214 h 171450"/>
              <a:gd name="connsiteX31" fmla="*/ 102278 w 171450"/>
              <a:gd name="connsiteY31" fmla="*/ 102113 h 171450"/>
              <a:gd name="connsiteX32" fmla="*/ 112205 w 171450"/>
              <a:gd name="connsiteY32" fmla="*/ 102108 h 171450"/>
              <a:gd name="connsiteX33" fmla="*/ 128588 w 171450"/>
              <a:gd name="connsiteY33" fmla="*/ 118491 h 171450"/>
              <a:gd name="connsiteX34" fmla="*/ 128588 w 171450"/>
              <a:gd name="connsiteY34" fmla="*/ 111919 h 171450"/>
              <a:gd name="connsiteX35" fmla="*/ 135731 w 171450"/>
              <a:gd name="connsiteY35" fmla="*/ 104775 h 171450"/>
              <a:gd name="connsiteX36" fmla="*/ 142875 w 171450"/>
              <a:gd name="connsiteY36" fmla="*/ 111919 h 171450"/>
              <a:gd name="connsiteX37" fmla="*/ 142875 w 171450"/>
              <a:gd name="connsiteY37" fmla="*/ 135741 h 171450"/>
              <a:gd name="connsiteX38" fmla="*/ 140780 w 171450"/>
              <a:gd name="connsiteY38" fmla="*/ 140789 h 171450"/>
              <a:gd name="connsiteX39" fmla="*/ 142875 w 171450"/>
              <a:gd name="connsiteY39" fmla="*/ 35728 h 171450"/>
              <a:gd name="connsiteX40" fmla="*/ 142875 w 171450"/>
              <a:gd name="connsiteY40" fmla="*/ 59541 h 171450"/>
              <a:gd name="connsiteX41" fmla="*/ 135731 w 171450"/>
              <a:gd name="connsiteY41" fmla="*/ 66685 h 171450"/>
              <a:gd name="connsiteX42" fmla="*/ 128588 w 171450"/>
              <a:gd name="connsiteY42" fmla="*/ 59541 h 171450"/>
              <a:gd name="connsiteX43" fmla="*/ 128588 w 171450"/>
              <a:gd name="connsiteY43" fmla="*/ 52969 h 171450"/>
              <a:gd name="connsiteX44" fmla="*/ 112205 w 171450"/>
              <a:gd name="connsiteY44" fmla="*/ 69352 h 171450"/>
              <a:gd name="connsiteX45" fmla="*/ 102103 w 171450"/>
              <a:gd name="connsiteY45" fmla="*/ 69522 h 171450"/>
              <a:gd name="connsiteX46" fmla="*/ 101933 w 171450"/>
              <a:gd name="connsiteY46" fmla="*/ 59421 h 171450"/>
              <a:gd name="connsiteX47" fmla="*/ 102108 w 171450"/>
              <a:gd name="connsiteY47" fmla="*/ 59246 h 171450"/>
              <a:gd name="connsiteX48" fmla="*/ 118491 w 171450"/>
              <a:gd name="connsiteY48" fmla="*/ 42863 h 171450"/>
              <a:gd name="connsiteX49" fmla="*/ 111919 w 171450"/>
              <a:gd name="connsiteY49" fmla="*/ 42863 h 171450"/>
              <a:gd name="connsiteX50" fmla="*/ 104775 w 171450"/>
              <a:gd name="connsiteY50" fmla="*/ 35719 h 171450"/>
              <a:gd name="connsiteX51" fmla="*/ 111919 w 171450"/>
              <a:gd name="connsiteY51" fmla="*/ 28575 h 171450"/>
              <a:gd name="connsiteX52" fmla="*/ 135731 w 171450"/>
              <a:gd name="connsiteY52" fmla="*/ 28575 h 171450"/>
              <a:gd name="connsiteX53" fmla="*/ 142875 w 171450"/>
              <a:gd name="connsiteY53" fmla="*/ 35719 h 171450"/>
              <a:gd name="connsiteX54" fmla="*/ 30670 w 171450"/>
              <a:gd name="connsiteY54" fmla="*/ 140780 h 171450"/>
              <a:gd name="connsiteX55" fmla="*/ 28575 w 171450"/>
              <a:gd name="connsiteY55" fmla="*/ 135731 h 171450"/>
              <a:gd name="connsiteX56" fmla="*/ 28575 w 171450"/>
              <a:gd name="connsiteY56" fmla="*/ 111919 h 171450"/>
              <a:gd name="connsiteX57" fmla="*/ 35719 w 171450"/>
              <a:gd name="connsiteY57" fmla="*/ 104775 h 171450"/>
              <a:gd name="connsiteX58" fmla="*/ 42863 w 171450"/>
              <a:gd name="connsiteY58" fmla="*/ 111919 h 171450"/>
              <a:gd name="connsiteX59" fmla="*/ 42863 w 171450"/>
              <a:gd name="connsiteY59" fmla="*/ 118481 h 171450"/>
              <a:gd name="connsiteX60" fmla="*/ 59246 w 171450"/>
              <a:gd name="connsiteY60" fmla="*/ 102098 h 171450"/>
              <a:gd name="connsiteX61" fmla="*/ 69342 w 171450"/>
              <a:gd name="connsiteY61" fmla="*/ 102455 h 171450"/>
              <a:gd name="connsiteX62" fmla="*/ 69342 w 171450"/>
              <a:gd name="connsiteY62" fmla="*/ 112195 h 171450"/>
              <a:gd name="connsiteX63" fmla="*/ 52959 w 171450"/>
              <a:gd name="connsiteY63" fmla="*/ 128588 h 171450"/>
              <a:gd name="connsiteX64" fmla="*/ 59541 w 171450"/>
              <a:gd name="connsiteY64" fmla="*/ 128588 h 171450"/>
              <a:gd name="connsiteX65" fmla="*/ 66685 w 171450"/>
              <a:gd name="connsiteY65" fmla="*/ 135731 h 171450"/>
              <a:gd name="connsiteX66" fmla="*/ 59541 w 171450"/>
              <a:gd name="connsiteY66" fmla="*/ 142875 h 171450"/>
              <a:gd name="connsiteX67" fmla="*/ 35719 w 171450"/>
              <a:gd name="connsiteY67" fmla="*/ 142875 h 171450"/>
              <a:gd name="connsiteX68" fmla="*/ 30670 w 171450"/>
              <a:gd name="connsiteY68" fmla="*/ 14078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71450" h="171450">
                <a:moveTo>
                  <a:pt x="21431" y="0"/>
                </a:moveTo>
                <a:cubicBezTo>
                  <a:pt x="9595" y="0"/>
                  <a:pt x="0" y="9595"/>
                  <a:pt x="0" y="21431"/>
                </a:cubicBezTo>
                <a:lnTo>
                  <a:pt x="0" y="150019"/>
                </a:lnTo>
                <a:cubicBezTo>
                  <a:pt x="0" y="161855"/>
                  <a:pt x="9595" y="171450"/>
                  <a:pt x="21431" y="171450"/>
                </a:cubicBezTo>
                <a:lnTo>
                  <a:pt x="150019" y="171450"/>
                </a:lnTo>
                <a:cubicBezTo>
                  <a:pt x="161855" y="171450"/>
                  <a:pt x="171450" y="161855"/>
                  <a:pt x="171450" y="150019"/>
                </a:cubicBezTo>
                <a:lnTo>
                  <a:pt x="171450" y="21431"/>
                </a:lnTo>
                <a:cubicBezTo>
                  <a:pt x="171450" y="9595"/>
                  <a:pt x="161855" y="0"/>
                  <a:pt x="150019" y="0"/>
                </a:cubicBezTo>
                <a:lnTo>
                  <a:pt x="21431" y="0"/>
                </a:lnTo>
                <a:close/>
                <a:moveTo>
                  <a:pt x="28575" y="35719"/>
                </a:moveTo>
                <a:cubicBezTo>
                  <a:pt x="28575" y="31773"/>
                  <a:pt x="31773" y="28575"/>
                  <a:pt x="35719" y="28575"/>
                </a:cubicBezTo>
                <a:lnTo>
                  <a:pt x="59531" y="28575"/>
                </a:lnTo>
                <a:cubicBezTo>
                  <a:pt x="63477" y="28575"/>
                  <a:pt x="66675" y="31773"/>
                  <a:pt x="66675" y="35719"/>
                </a:cubicBezTo>
                <a:cubicBezTo>
                  <a:pt x="66675" y="39664"/>
                  <a:pt x="63477" y="42863"/>
                  <a:pt x="59531" y="42863"/>
                </a:cubicBezTo>
                <a:lnTo>
                  <a:pt x="52959" y="42863"/>
                </a:lnTo>
                <a:lnTo>
                  <a:pt x="69342" y="59246"/>
                </a:lnTo>
                <a:cubicBezTo>
                  <a:pt x="72228" y="61935"/>
                  <a:pt x="72388" y="66456"/>
                  <a:pt x="69698" y="69342"/>
                </a:cubicBezTo>
                <a:cubicBezTo>
                  <a:pt x="67008" y="72228"/>
                  <a:pt x="62488" y="72388"/>
                  <a:pt x="59602" y="69698"/>
                </a:cubicBezTo>
                <a:cubicBezTo>
                  <a:pt x="59479" y="69584"/>
                  <a:pt x="59360" y="69465"/>
                  <a:pt x="59246" y="69342"/>
                </a:cubicBezTo>
                <a:lnTo>
                  <a:pt x="42863" y="52959"/>
                </a:lnTo>
                <a:lnTo>
                  <a:pt x="42863" y="59541"/>
                </a:lnTo>
                <a:cubicBezTo>
                  <a:pt x="42863" y="63486"/>
                  <a:pt x="39664" y="66685"/>
                  <a:pt x="35719" y="66685"/>
                </a:cubicBezTo>
                <a:cubicBezTo>
                  <a:pt x="31773" y="66685"/>
                  <a:pt x="28575" y="63486"/>
                  <a:pt x="28575" y="59541"/>
                </a:cubicBezTo>
                <a:lnTo>
                  <a:pt x="28575" y="35719"/>
                </a:lnTo>
                <a:close/>
                <a:moveTo>
                  <a:pt x="140780" y="140789"/>
                </a:moveTo>
                <a:cubicBezTo>
                  <a:pt x="139441" y="142129"/>
                  <a:pt x="137625" y="142883"/>
                  <a:pt x="135731" y="142885"/>
                </a:cubicBezTo>
                <a:lnTo>
                  <a:pt x="111919" y="142885"/>
                </a:lnTo>
                <a:cubicBezTo>
                  <a:pt x="107974" y="142885"/>
                  <a:pt x="104775" y="139686"/>
                  <a:pt x="104775" y="135741"/>
                </a:cubicBezTo>
                <a:cubicBezTo>
                  <a:pt x="104775" y="131796"/>
                  <a:pt x="107974" y="128597"/>
                  <a:pt x="111919" y="128597"/>
                </a:cubicBezTo>
                <a:lnTo>
                  <a:pt x="118491" y="128597"/>
                </a:lnTo>
                <a:lnTo>
                  <a:pt x="102108" y="112214"/>
                </a:lnTo>
                <a:cubicBezTo>
                  <a:pt x="99366" y="109377"/>
                  <a:pt x="99442" y="104855"/>
                  <a:pt x="102278" y="102113"/>
                </a:cubicBezTo>
                <a:cubicBezTo>
                  <a:pt x="105046" y="99437"/>
                  <a:pt x="109435" y="99435"/>
                  <a:pt x="112205" y="102108"/>
                </a:cubicBezTo>
                <a:lnTo>
                  <a:pt x="128588" y="118491"/>
                </a:lnTo>
                <a:lnTo>
                  <a:pt x="128588" y="111919"/>
                </a:lnTo>
                <a:cubicBezTo>
                  <a:pt x="128588" y="107974"/>
                  <a:pt x="131786" y="104775"/>
                  <a:pt x="135731" y="104775"/>
                </a:cubicBezTo>
                <a:cubicBezTo>
                  <a:pt x="139677" y="104775"/>
                  <a:pt x="142875" y="107974"/>
                  <a:pt x="142875" y="111919"/>
                </a:cubicBezTo>
                <a:lnTo>
                  <a:pt x="142875" y="135741"/>
                </a:lnTo>
                <a:cubicBezTo>
                  <a:pt x="142873" y="137634"/>
                  <a:pt x="142120" y="139451"/>
                  <a:pt x="140780" y="140789"/>
                </a:cubicBezTo>
                <a:close/>
                <a:moveTo>
                  <a:pt x="142875" y="35728"/>
                </a:moveTo>
                <a:lnTo>
                  <a:pt x="142875" y="59541"/>
                </a:lnTo>
                <a:cubicBezTo>
                  <a:pt x="142875" y="63486"/>
                  <a:pt x="139677" y="66685"/>
                  <a:pt x="135731" y="66685"/>
                </a:cubicBezTo>
                <a:cubicBezTo>
                  <a:pt x="131786" y="66685"/>
                  <a:pt x="128588" y="63486"/>
                  <a:pt x="128588" y="59541"/>
                </a:cubicBezTo>
                <a:lnTo>
                  <a:pt x="128588" y="52969"/>
                </a:lnTo>
                <a:lnTo>
                  <a:pt x="112205" y="69352"/>
                </a:lnTo>
                <a:cubicBezTo>
                  <a:pt x="109462" y="72188"/>
                  <a:pt x="104940" y="72264"/>
                  <a:pt x="102103" y="69522"/>
                </a:cubicBezTo>
                <a:cubicBezTo>
                  <a:pt x="99267" y="66780"/>
                  <a:pt x="99190" y="62257"/>
                  <a:pt x="101933" y="59421"/>
                </a:cubicBezTo>
                <a:cubicBezTo>
                  <a:pt x="101990" y="59361"/>
                  <a:pt x="102048" y="59303"/>
                  <a:pt x="102108" y="59246"/>
                </a:cubicBezTo>
                <a:lnTo>
                  <a:pt x="118491" y="42863"/>
                </a:lnTo>
                <a:lnTo>
                  <a:pt x="111919" y="42863"/>
                </a:lnTo>
                <a:cubicBezTo>
                  <a:pt x="107974" y="42863"/>
                  <a:pt x="104775" y="39664"/>
                  <a:pt x="104775" y="35719"/>
                </a:cubicBezTo>
                <a:cubicBezTo>
                  <a:pt x="104775" y="31773"/>
                  <a:pt x="107974" y="28575"/>
                  <a:pt x="111919" y="28575"/>
                </a:cubicBezTo>
                <a:lnTo>
                  <a:pt x="135731" y="28575"/>
                </a:lnTo>
                <a:cubicBezTo>
                  <a:pt x="139677" y="28575"/>
                  <a:pt x="142875" y="31773"/>
                  <a:pt x="142875" y="35719"/>
                </a:cubicBezTo>
                <a:close/>
                <a:moveTo>
                  <a:pt x="30670" y="140780"/>
                </a:moveTo>
                <a:cubicBezTo>
                  <a:pt x="29330" y="139441"/>
                  <a:pt x="28577" y="137625"/>
                  <a:pt x="28575" y="135731"/>
                </a:cubicBezTo>
                <a:lnTo>
                  <a:pt x="28575" y="111919"/>
                </a:lnTo>
                <a:cubicBezTo>
                  <a:pt x="28575" y="107974"/>
                  <a:pt x="31773" y="104775"/>
                  <a:pt x="35719" y="104775"/>
                </a:cubicBezTo>
                <a:cubicBezTo>
                  <a:pt x="39664" y="104775"/>
                  <a:pt x="42863" y="107974"/>
                  <a:pt x="42863" y="111919"/>
                </a:cubicBezTo>
                <a:lnTo>
                  <a:pt x="42863" y="118481"/>
                </a:lnTo>
                <a:lnTo>
                  <a:pt x="59246" y="102098"/>
                </a:lnTo>
                <a:cubicBezTo>
                  <a:pt x="62132" y="99409"/>
                  <a:pt x="66652" y="99569"/>
                  <a:pt x="69342" y="102455"/>
                </a:cubicBezTo>
                <a:cubicBezTo>
                  <a:pt x="71899" y="105198"/>
                  <a:pt x="71899" y="109452"/>
                  <a:pt x="69342" y="112195"/>
                </a:cubicBezTo>
                <a:lnTo>
                  <a:pt x="52959" y="128588"/>
                </a:lnTo>
                <a:lnTo>
                  <a:pt x="59541" y="128588"/>
                </a:lnTo>
                <a:cubicBezTo>
                  <a:pt x="63486" y="128588"/>
                  <a:pt x="66685" y="131786"/>
                  <a:pt x="66685" y="135731"/>
                </a:cubicBezTo>
                <a:cubicBezTo>
                  <a:pt x="66685" y="139677"/>
                  <a:pt x="63486" y="142875"/>
                  <a:pt x="59541" y="142875"/>
                </a:cubicBezTo>
                <a:lnTo>
                  <a:pt x="35719" y="142875"/>
                </a:lnTo>
                <a:cubicBezTo>
                  <a:pt x="33825" y="142873"/>
                  <a:pt x="32009" y="142120"/>
                  <a:pt x="30670" y="140780"/>
                </a:cubicBezTo>
                <a:close/>
              </a:path>
            </a:pathLst>
          </a:cu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400" b="1">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14" name="Graphic 51">
            <a:extLst>
              <a:ext uri="{FF2B5EF4-FFF2-40B4-BE49-F238E27FC236}">
                <a16:creationId xmlns:a16="http://schemas.microsoft.com/office/drawing/2014/main" id="{3C4E0F75-75B4-0C6D-C209-144256A199CA}"/>
              </a:ext>
              <a:ext uri="{C183D7F6-B498-43B3-948B-1728B52AA6E4}">
                <adec:decorative xmlns:adec="http://schemas.microsoft.com/office/drawing/2017/decorative" val="1"/>
              </a:ext>
            </a:extLst>
          </p:cNvPr>
          <p:cNvSpPr/>
          <p:nvPr/>
        </p:nvSpPr>
        <p:spPr>
          <a:xfrm>
            <a:off x="6845822" y="2875519"/>
            <a:ext cx="321732" cy="402166"/>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0 w 152400"/>
              <a:gd name="connsiteY14" fmla="*/ 109538 h 190500"/>
              <a:gd name="connsiteX15" fmla="*/ 61913 w 152400"/>
              <a:gd name="connsiteY15" fmla="*/ 123825 h 190500"/>
              <a:gd name="connsiteX16" fmla="*/ 76200 w 152400"/>
              <a:gd name="connsiteY16" fmla="*/ 138113 h 190500"/>
              <a:gd name="connsiteX17" fmla="*/ 90488 w 152400"/>
              <a:gd name="connsiteY17" fmla="*/ 123825 h 190500"/>
              <a:gd name="connsiteX18" fmla="*/ 76200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0" y="109538"/>
                </a:moveTo>
                <a:cubicBezTo>
                  <a:pt x="68309" y="109538"/>
                  <a:pt x="61913" y="115934"/>
                  <a:pt x="61913" y="123825"/>
                </a:cubicBezTo>
                <a:cubicBezTo>
                  <a:pt x="61913" y="131716"/>
                  <a:pt x="68309" y="138113"/>
                  <a:pt x="76200" y="138113"/>
                </a:cubicBezTo>
                <a:cubicBezTo>
                  <a:pt x="84091" y="138113"/>
                  <a:pt x="90488" y="131716"/>
                  <a:pt x="90488" y="123825"/>
                </a:cubicBezTo>
                <a:cubicBezTo>
                  <a:pt x="90488" y="115934"/>
                  <a:pt x="84091" y="109538"/>
                  <a:pt x="76200"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400" b="1">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15" name="Freeform: Shape 14">
            <a:extLst>
              <a:ext uri="{FF2B5EF4-FFF2-40B4-BE49-F238E27FC236}">
                <a16:creationId xmlns:a16="http://schemas.microsoft.com/office/drawing/2014/main" id="{5A4D074B-F073-614B-C623-72D1C0582AFA}"/>
              </a:ext>
              <a:ext uri="{C183D7F6-B498-43B3-948B-1728B52AA6E4}">
                <adec:decorative xmlns:adec="http://schemas.microsoft.com/office/drawing/2017/decorative" val="1"/>
              </a:ext>
            </a:extLst>
          </p:cNvPr>
          <p:cNvSpPr/>
          <p:nvPr/>
        </p:nvSpPr>
        <p:spPr>
          <a:xfrm>
            <a:off x="6832593" y="1926292"/>
            <a:ext cx="341842" cy="402228"/>
          </a:xfrm>
          <a:custGeom>
            <a:avLst/>
            <a:gdLst>
              <a:gd name="connsiteX0" fmla="*/ 121444 w 161925"/>
              <a:gd name="connsiteY0" fmla="*/ 90516 h 190529"/>
              <a:gd name="connsiteX1" fmla="*/ 145256 w 161925"/>
              <a:gd name="connsiteY1" fmla="*/ 90516 h 190529"/>
              <a:gd name="connsiteX2" fmla="*/ 161925 w 161925"/>
              <a:gd name="connsiteY2" fmla="*/ 107185 h 190529"/>
              <a:gd name="connsiteX3" fmla="*/ 161925 w 161925"/>
              <a:gd name="connsiteY3" fmla="*/ 173860 h 190529"/>
              <a:gd name="connsiteX4" fmla="*/ 145256 w 161925"/>
              <a:gd name="connsiteY4" fmla="*/ 190529 h 190529"/>
              <a:gd name="connsiteX5" fmla="*/ 104756 w 161925"/>
              <a:gd name="connsiteY5" fmla="*/ 190529 h 190529"/>
              <a:gd name="connsiteX6" fmla="*/ 104756 w 161925"/>
              <a:gd name="connsiteY6" fmla="*/ 178623 h 190529"/>
              <a:gd name="connsiteX7" fmla="*/ 104775 w 161925"/>
              <a:gd name="connsiteY7" fmla="*/ 178623 h 190529"/>
              <a:gd name="connsiteX8" fmla="*/ 104775 w 161925"/>
              <a:gd name="connsiteY8" fmla="*/ 107185 h 190529"/>
              <a:gd name="connsiteX9" fmla="*/ 121444 w 161925"/>
              <a:gd name="connsiteY9" fmla="*/ 90516 h 190529"/>
              <a:gd name="connsiteX10" fmla="*/ 48398 w 161925"/>
              <a:gd name="connsiteY10" fmla="*/ 67734 h 190529"/>
              <a:gd name="connsiteX11" fmla="*/ 57150 w 161925"/>
              <a:gd name="connsiteY11" fmla="*/ 82401 h 190529"/>
              <a:gd name="connsiteX12" fmla="*/ 57150 w 161925"/>
              <a:gd name="connsiteY12" fmla="*/ 178623 h 190529"/>
              <a:gd name="connsiteX13" fmla="*/ 57131 w 161925"/>
              <a:gd name="connsiteY13" fmla="*/ 178623 h 190529"/>
              <a:gd name="connsiteX14" fmla="*/ 57131 w 161925"/>
              <a:gd name="connsiteY14" fmla="*/ 190529 h 190529"/>
              <a:gd name="connsiteX15" fmla="*/ 16669 w 161925"/>
              <a:gd name="connsiteY15" fmla="*/ 190529 h 190529"/>
              <a:gd name="connsiteX16" fmla="*/ 0 w 161925"/>
              <a:gd name="connsiteY16" fmla="*/ 173860 h 190529"/>
              <a:gd name="connsiteX17" fmla="*/ 0 w 161925"/>
              <a:gd name="connsiteY17" fmla="*/ 98041 h 190529"/>
              <a:gd name="connsiteX18" fmla="*/ 7525 w 161925"/>
              <a:gd name="connsiteY18" fmla="*/ 84106 h 190529"/>
              <a:gd name="connsiteX19" fmla="*/ 31337 w 161925"/>
              <a:gd name="connsiteY19" fmla="*/ 68476 h 190529"/>
              <a:gd name="connsiteX20" fmla="*/ 48398 w 161925"/>
              <a:gd name="connsiteY20" fmla="*/ 67734 h 190529"/>
              <a:gd name="connsiteX21" fmla="*/ 80963 w 161925"/>
              <a:gd name="connsiteY21" fmla="*/ 0 h 190529"/>
              <a:gd name="connsiteX22" fmla="*/ 88106 w 161925"/>
              <a:gd name="connsiteY22" fmla="*/ 7144 h 190529"/>
              <a:gd name="connsiteX23" fmla="*/ 88106 w 161925"/>
              <a:gd name="connsiteY23" fmla="*/ 19079 h 190529"/>
              <a:gd name="connsiteX24" fmla="*/ 107156 w 161925"/>
              <a:gd name="connsiteY24" fmla="*/ 19079 h 190529"/>
              <a:gd name="connsiteX25" fmla="*/ 123825 w 161925"/>
              <a:gd name="connsiteY25" fmla="*/ 35747 h 190529"/>
              <a:gd name="connsiteX26" fmla="*/ 123825 w 161925"/>
              <a:gd name="connsiteY26" fmla="*/ 80991 h 190529"/>
              <a:gd name="connsiteX27" fmla="*/ 121444 w 161925"/>
              <a:gd name="connsiteY27" fmla="*/ 80991 h 190529"/>
              <a:gd name="connsiteX28" fmla="*/ 95250 w 161925"/>
              <a:gd name="connsiteY28" fmla="*/ 107185 h 190529"/>
              <a:gd name="connsiteX29" fmla="*/ 95250 w 161925"/>
              <a:gd name="connsiteY29" fmla="*/ 178622 h 190529"/>
              <a:gd name="connsiteX30" fmla="*/ 95231 w 161925"/>
              <a:gd name="connsiteY30" fmla="*/ 178622 h 190529"/>
              <a:gd name="connsiteX31" fmla="*/ 95231 w 161925"/>
              <a:gd name="connsiteY31" fmla="*/ 190529 h 190529"/>
              <a:gd name="connsiteX32" fmla="*/ 66656 w 161925"/>
              <a:gd name="connsiteY32" fmla="*/ 190529 h 190529"/>
              <a:gd name="connsiteX33" fmla="*/ 66656 w 161925"/>
              <a:gd name="connsiteY33" fmla="*/ 184128 h 190529"/>
              <a:gd name="connsiteX34" fmla="*/ 66675 w 161925"/>
              <a:gd name="connsiteY34" fmla="*/ 183385 h 190529"/>
              <a:gd name="connsiteX35" fmla="*/ 66675 w 161925"/>
              <a:gd name="connsiteY35" fmla="*/ 82401 h 190529"/>
              <a:gd name="connsiteX36" fmla="*/ 38100 w 161925"/>
              <a:gd name="connsiteY36" fmla="*/ 56274 h 190529"/>
              <a:gd name="connsiteX37" fmla="*/ 38100 w 161925"/>
              <a:gd name="connsiteY37" fmla="*/ 35747 h 190529"/>
              <a:gd name="connsiteX38" fmla="*/ 54769 w 161925"/>
              <a:gd name="connsiteY38" fmla="*/ 19079 h 190529"/>
              <a:gd name="connsiteX39" fmla="*/ 73819 w 161925"/>
              <a:gd name="connsiteY39" fmla="*/ 19079 h 190529"/>
              <a:gd name="connsiteX40" fmla="*/ 73819 w 161925"/>
              <a:gd name="connsiteY40" fmla="*/ 7144 h 190529"/>
              <a:gd name="connsiteX41" fmla="*/ 80963 w 161925"/>
              <a:gd name="connsiteY41" fmla="*/ 0 h 19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61925" h="190529">
                <a:moveTo>
                  <a:pt x="121444" y="90516"/>
                </a:moveTo>
                <a:lnTo>
                  <a:pt x="145256" y="90516"/>
                </a:lnTo>
                <a:cubicBezTo>
                  <a:pt x="154462" y="90516"/>
                  <a:pt x="161925" y="97979"/>
                  <a:pt x="161925" y="107185"/>
                </a:cubicBezTo>
                <a:lnTo>
                  <a:pt x="161925" y="173860"/>
                </a:lnTo>
                <a:cubicBezTo>
                  <a:pt x="161925" y="183066"/>
                  <a:pt x="154462" y="190529"/>
                  <a:pt x="145256" y="190529"/>
                </a:cubicBezTo>
                <a:lnTo>
                  <a:pt x="104756" y="190529"/>
                </a:lnTo>
                <a:lnTo>
                  <a:pt x="104756" y="178623"/>
                </a:lnTo>
                <a:lnTo>
                  <a:pt x="104775" y="178623"/>
                </a:lnTo>
                <a:lnTo>
                  <a:pt x="104775" y="107185"/>
                </a:lnTo>
                <a:cubicBezTo>
                  <a:pt x="104775" y="97979"/>
                  <a:pt x="112238" y="90516"/>
                  <a:pt x="121444" y="90516"/>
                </a:cubicBezTo>
                <a:close/>
                <a:moveTo>
                  <a:pt x="48398" y="67734"/>
                </a:moveTo>
                <a:cubicBezTo>
                  <a:pt x="53467" y="70469"/>
                  <a:pt x="57150" y="75772"/>
                  <a:pt x="57150" y="82401"/>
                </a:cubicBezTo>
                <a:lnTo>
                  <a:pt x="57150" y="178623"/>
                </a:lnTo>
                <a:lnTo>
                  <a:pt x="57131" y="178623"/>
                </a:lnTo>
                <a:lnTo>
                  <a:pt x="57131" y="190529"/>
                </a:lnTo>
                <a:lnTo>
                  <a:pt x="16669" y="190529"/>
                </a:lnTo>
                <a:cubicBezTo>
                  <a:pt x="7463" y="190529"/>
                  <a:pt x="0" y="183066"/>
                  <a:pt x="0" y="173860"/>
                </a:cubicBezTo>
                <a:lnTo>
                  <a:pt x="0" y="98041"/>
                </a:lnTo>
                <a:cubicBezTo>
                  <a:pt x="0" y="92421"/>
                  <a:pt x="2829" y="87183"/>
                  <a:pt x="7525" y="84106"/>
                </a:cubicBezTo>
                <a:lnTo>
                  <a:pt x="31337" y="68476"/>
                </a:lnTo>
                <a:cubicBezTo>
                  <a:pt x="36876" y="64832"/>
                  <a:pt x="43330" y="64999"/>
                  <a:pt x="48398" y="67734"/>
                </a:cubicBezTo>
                <a:close/>
                <a:moveTo>
                  <a:pt x="80963" y="0"/>
                </a:moveTo>
                <a:cubicBezTo>
                  <a:pt x="84908" y="0"/>
                  <a:pt x="88106" y="3198"/>
                  <a:pt x="88106" y="7144"/>
                </a:cubicBezTo>
                <a:lnTo>
                  <a:pt x="88106" y="19079"/>
                </a:lnTo>
                <a:lnTo>
                  <a:pt x="107156" y="19079"/>
                </a:lnTo>
                <a:cubicBezTo>
                  <a:pt x="116362" y="19079"/>
                  <a:pt x="123825" y="26541"/>
                  <a:pt x="123825" y="35747"/>
                </a:cubicBezTo>
                <a:lnTo>
                  <a:pt x="123825" y="80991"/>
                </a:lnTo>
                <a:lnTo>
                  <a:pt x="121444" y="80991"/>
                </a:lnTo>
                <a:cubicBezTo>
                  <a:pt x="106977" y="80991"/>
                  <a:pt x="95250" y="92718"/>
                  <a:pt x="95250" y="107185"/>
                </a:cubicBezTo>
                <a:lnTo>
                  <a:pt x="95250" y="178622"/>
                </a:lnTo>
                <a:lnTo>
                  <a:pt x="95231" y="178622"/>
                </a:lnTo>
                <a:lnTo>
                  <a:pt x="95231" y="190529"/>
                </a:lnTo>
                <a:lnTo>
                  <a:pt x="66656" y="190529"/>
                </a:lnTo>
                <a:lnTo>
                  <a:pt x="66656" y="184128"/>
                </a:lnTo>
                <a:cubicBezTo>
                  <a:pt x="66675" y="183880"/>
                  <a:pt x="66675" y="183632"/>
                  <a:pt x="66675" y="183385"/>
                </a:cubicBezTo>
                <a:lnTo>
                  <a:pt x="66675" y="82401"/>
                </a:lnTo>
                <a:cubicBezTo>
                  <a:pt x="66675" y="66142"/>
                  <a:pt x="52578" y="54959"/>
                  <a:pt x="38100" y="56274"/>
                </a:cubicBezTo>
                <a:lnTo>
                  <a:pt x="38100" y="35747"/>
                </a:lnTo>
                <a:cubicBezTo>
                  <a:pt x="38100" y="26541"/>
                  <a:pt x="45563" y="19079"/>
                  <a:pt x="54769" y="19079"/>
                </a:cubicBezTo>
                <a:lnTo>
                  <a:pt x="73819" y="19079"/>
                </a:lnTo>
                <a:lnTo>
                  <a:pt x="73819" y="7144"/>
                </a:lnTo>
                <a:cubicBezTo>
                  <a:pt x="73819" y="3198"/>
                  <a:pt x="77017" y="0"/>
                  <a:pt x="80963" y="0"/>
                </a:cubicBezTo>
                <a:close/>
              </a:path>
            </a:pathLst>
          </a:cu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400" b="1">
              <a:ln w="3175">
                <a:noFill/>
              </a:ln>
              <a:gradFill>
                <a:gsLst>
                  <a:gs pos="71910">
                    <a:srgbClr val="000000"/>
                  </a:gs>
                  <a:gs pos="53933">
                    <a:srgbClr val="000000"/>
                  </a:gs>
                </a:gsLst>
                <a:path path="circle">
                  <a:fillToRect l="100000" b="100000"/>
                </a:path>
              </a:gradFill>
              <a:latin typeface="+mj-lt"/>
              <a:cs typeface="Segoe UI" pitchFamily="34" charset="0"/>
            </a:endParaRPr>
          </a:p>
        </p:txBody>
      </p:sp>
    </p:spTree>
    <p:extLst>
      <p:ext uri="{BB962C8B-B14F-4D97-AF65-F5344CB8AC3E}">
        <p14:creationId xmlns:p14="http://schemas.microsoft.com/office/powerpoint/2010/main" val="38795096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42" presetClass="path" presetSubtype="0" decel="100000" fill="hold" grpId="1" nodeType="withEffect">
                                  <p:stCondLst>
                                    <p:cond delay="0"/>
                                  </p:stCondLst>
                                  <p:childTnLst>
                                    <p:animMotion origin="layout" path="M 1.53689E-6 -7.30822E-7 L 0.03676 -7.30822E-7 " pathEditMode="relative" rAng="0" ptsTypes="AA">
                                      <p:cBhvr>
                                        <p:cTn id="9" dur="600" spd="-100000" fill="hold"/>
                                        <p:tgtEl>
                                          <p:spTgt spid="15"/>
                                        </p:tgtEl>
                                        <p:attrNameLst>
                                          <p:attrName>ppt_x</p:attrName>
                                          <p:attrName>ppt_y</p:attrName>
                                        </p:attrNameLst>
                                      </p:cBhvr>
                                      <p:rCtr x="1838"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2.32321E-7 -7.30822E-7 L 0.03676 -7.30822E-7 " pathEditMode="relative" rAng="0" ptsTypes="AA">
                                      <p:cBhvr>
                                        <p:cTn id="14" dur="600" spd="-100000" fill="hold"/>
                                        <p:tgtEl>
                                          <p:spTgt spid="4"/>
                                        </p:tgtEl>
                                        <p:attrNameLst>
                                          <p:attrName>ppt_x</p:attrName>
                                          <p:attrName>ppt_y</p:attrName>
                                        </p:attrNameLst>
                                      </p:cBhvr>
                                      <p:rCtr x="1838" y="0"/>
                                    </p:animMotion>
                                  </p:childTnLst>
                                </p:cTn>
                              </p:par>
                              <p:par>
                                <p:cTn id="15" presetID="10" presetClass="entr" presetSubtype="0" fill="hold" grpId="0" nodeType="withEffect">
                                  <p:stCondLst>
                                    <p:cond delay="10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42" presetClass="path" presetSubtype="0" decel="100000" fill="hold" grpId="1" nodeType="withEffect">
                                  <p:stCondLst>
                                    <p:cond delay="100"/>
                                  </p:stCondLst>
                                  <p:childTnLst>
                                    <p:animMotion origin="layout" path="M -3.76053E-6 -4.74353E-6 L 0.03677 -4.74353E-6 " pathEditMode="relative" rAng="0" ptsTypes="AA">
                                      <p:cBhvr>
                                        <p:cTn id="19" dur="600" spd="-100000" fill="hold"/>
                                        <p:tgtEl>
                                          <p:spTgt spid="14"/>
                                        </p:tgtEl>
                                        <p:attrNameLst>
                                          <p:attrName>ppt_x</p:attrName>
                                          <p:attrName>ppt_y</p:attrName>
                                        </p:attrNameLst>
                                      </p:cBhvr>
                                      <p:rCtr x="1838" y="0"/>
                                    </p:animMotion>
                                  </p:childTnLst>
                                </p:cTn>
                              </p:par>
                              <p:par>
                                <p:cTn id="20" presetID="10" presetClass="entr" presetSubtype="0" fill="hold" grpId="0" nodeType="withEffect">
                                  <p:stCondLst>
                                    <p:cond delay="1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42" presetClass="path" presetSubtype="0" decel="100000" fill="hold" grpId="1" nodeType="withEffect">
                                  <p:stCondLst>
                                    <p:cond delay="100"/>
                                  </p:stCondLst>
                                  <p:childTnLst>
                                    <p:animMotion origin="layout" path="M -2.58361E-6 -4.74353E-6 L 0.03677 -4.74353E-6 " pathEditMode="relative" rAng="0" ptsTypes="AA">
                                      <p:cBhvr>
                                        <p:cTn id="24" dur="600" spd="-100000" fill="hold"/>
                                        <p:tgtEl>
                                          <p:spTgt spid="5"/>
                                        </p:tgtEl>
                                        <p:attrNameLst>
                                          <p:attrName>ppt_x</p:attrName>
                                          <p:attrName>ppt_y</p:attrName>
                                        </p:attrNameLst>
                                      </p:cBhvr>
                                      <p:rCtr x="1838" y="0"/>
                                    </p:animMotion>
                                  </p:childTnLst>
                                </p:cTn>
                              </p:par>
                              <p:par>
                                <p:cTn id="25" presetID="10" presetClass="entr" presetSubtype="0" fill="hold" grpId="0" nodeType="withEffect">
                                  <p:stCondLst>
                                    <p:cond delay="2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42" presetClass="path" presetSubtype="0" decel="100000" fill="hold" grpId="1" nodeType="withEffect">
                                  <p:stCondLst>
                                    <p:cond delay="200"/>
                                  </p:stCondLst>
                                  <p:childTnLst>
                                    <p:animMotion origin="layout" path="M 4.48302E-6 1.24376E-6 L 0.03676 1.24376E-6 " pathEditMode="relative" rAng="0" ptsTypes="AA">
                                      <p:cBhvr>
                                        <p:cTn id="29" dur="600" spd="-100000" fill="hold"/>
                                        <p:tgtEl>
                                          <p:spTgt spid="13"/>
                                        </p:tgtEl>
                                        <p:attrNameLst>
                                          <p:attrName>ppt_x</p:attrName>
                                          <p:attrName>ppt_y</p:attrName>
                                        </p:attrNameLst>
                                      </p:cBhvr>
                                      <p:rCtr x="1838" y="0"/>
                                    </p:animMotion>
                                  </p:childTnLst>
                                </p:cTn>
                              </p:par>
                              <p:par>
                                <p:cTn id="30" presetID="10" presetClass="entr" presetSubtype="0" fill="hold" grpId="0" nodeType="withEffect">
                                  <p:stCondLst>
                                    <p:cond delay="20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42" presetClass="path" presetSubtype="0" decel="100000" fill="hold" grpId="1" nodeType="withEffect">
                                  <p:stCondLst>
                                    <p:cond delay="200"/>
                                  </p:stCondLst>
                                  <p:childTnLst>
                                    <p:animMotion origin="layout" path="M -2.58361E-6 1.24376E-6 L 0.03677 1.24376E-6 " pathEditMode="relative" rAng="0" ptsTypes="AA">
                                      <p:cBhvr>
                                        <p:cTn id="34" dur="600" spd="-100000" fill="hold"/>
                                        <p:tgtEl>
                                          <p:spTgt spid="8"/>
                                        </p:tgtEl>
                                        <p:attrNameLst>
                                          <p:attrName>ppt_x</p:attrName>
                                          <p:attrName>ppt_y</p:attrName>
                                        </p:attrNameLst>
                                      </p:cBhvr>
                                      <p:rCtr x="1838" y="0"/>
                                    </p:animMotion>
                                  </p:childTnLst>
                                </p:cTn>
                              </p:par>
                              <p:par>
                                <p:cTn id="35" presetID="10" presetClass="entr" presetSubtype="0" fill="hold" grpId="0" nodeType="withEffect">
                                  <p:stCondLst>
                                    <p:cond delay="30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42" presetClass="path" presetSubtype="0" decel="100000" fill="hold" grpId="1" nodeType="withEffect">
                                  <p:stCondLst>
                                    <p:cond delay="300"/>
                                  </p:stCondLst>
                                  <p:childTnLst>
                                    <p:animMotion origin="layout" path="M -1.976E-6 -2.76895E-6 L 0.03676 -2.76895E-6 " pathEditMode="relative" rAng="0" ptsTypes="AA">
                                      <p:cBhvr>
                                        <p:cTn id="39" dur="600" spd="-100000" fill="hold"/>
                                        <p:tgtEl>
                                          <p:spTgt spid="12"/>
                                        </p:tgtEl>
                                        <p:attrNameLst>
                                          <p:attrName>ppt_x</p:attrName>
                                          <p:attrName>ppt_y</p:attrName>
                                        </p:attrNameLst>
                                      </p:cBhvr>
                                      <p:rCtr x="1838" y="0"/>
                                    </p:animMotion>
                                  </p:childTnLst>
                                </p:cTn>
                              </p:par>
                              <p:par>
                                <p:cTn id="40" presetID="10" presetClass="entr" presetSubtype="0" fill="hold" grpId="0" nodeType="withEffect">
                                  <p:stCondLst>
                                    <p:cond delay="30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42" presetClass="path" presetSubtype="0" decel="100000" fill="hold" grpId="1" nodeType="withEffect">
                                  <p:stCondLst>
                                    <p:cond delay="300"/>
                                  </p:stCondLst>
                                  <p:childTnLst>
                                    <p:animMotion origin="layout" path="M -2.58361E-6 -2.76895E-6 L 0.03677 -2.76895E-6 " pathEditMode="relative" rAng="0" ptsTypes="AA">
                                      <p:cBhvr>
                                        <p:cTn id="44" dur="600" spd="-100000" fill="hold"/>
                                        <p:tgtEl>
                                          <p:spTgt spid="9"/>
                                        </p:tgtEl>
                                        <p:attrNameLst>
                                          <p:attrName>ppt_x</p:attrName>
                                          <p:attrName>ppt_y</p:attrName>
                                        </p:attrNameLst>
                                      </p:cBhvr>
                                      <p:rCtr x="1838" y="0"/>
                                    </p:animMotion>
                                  </p:childTnLst>
                                </p:cTn>
                              </p:par>
                              <p:par>
                                <p:cTn id="45" presetID="10" presetClass="entr" presetSubtype="0" fill="hold" grpId="0" nodeType="withEffect">
                                  <p:stCondLst>
                                    <p:cond delay="40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42" presetClass="path" presetSubtype="0" decel="100000" fill="hold" grpId="1" nodeType="withEffect">
                                  <p:stCondLst>
                                    <p:cond delay="400"/>
                                  </p:stCondLst>
                                  <p:childTnLst>
                                    <p:animMotion origin="layout" path="M -1.976E-6 3.21834E-6 L 0.03676 3.21834E-6 " pathEditMode="relative" rAng="0" ptsTypes="AA">
                                      <p:cBhvr>
                                        <p:cTn id="49" dur="600" spd="-100000" fill="hold"/>
                                        <p:tgtEl>
                                          <p:spTgt spid="11"/>
                                        </p:tgtEl>
                                        <p:attrNameLst>
                                          <p:attrName>ppt_x</p:attrName>
                                          <p:attrName>ppt_y</p:attrName>
                                        </p:attrNameLst>
                                      </p:cBhvr>
                                      <p:rCtr x="1838" y="0"/>
                                    </p:animMotion>
                                  </p:childTnLst>
                                </p:cTn>
                              </p:par>
                              <p:par>
                                <p:cTn id="50" presetID="10" presetClass="entr" presetSubtype="0" fill="hold" grpId="0" nodeType="withEffect">
                                  <p:stCondLst>
                                    <p:cond delay="4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par>
                                <p:cTn id="53" presetID="42" presetClass="path" presetSubtype="0" decel="100000" fill="hold" grpId="1" nodeType="withEffect">
                                  <p:stCondLst>
                                    <p:cond delay="400"/>
                                  </p:stCondLst>
                                  <p:childTnLst>
                                    <p:animMotion origin="layout" path="M -2.58361E-6 1.81571E-7 L 0.03677 1.81571E-7 " pathEditMode="relative" rAng="0" ptsTypes="AA">
                                      <p:cBhvr>
                                        <p:cTn id="54" dur="600" spd="-100000" fill="hold"/>
                                        <p:tgtEl>
                                          <p:spTgt spid="10"/>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660BD9-FE42-709F-AF28-D3A7B58AC8BC}"/>
              </a:ext>
            </a:extLst>
          </p:cNvPr>
          <p:cNvSpPr>
            <a:spLocks noGrp="1"/>
          </p:cNvSpPr>
          <p:nvPr>
            <p:ph type="title"/>
          </p:nvPr>
        </p:nvSpPr>
        <p:spPr>
          <a:xfrm>
            <a:off x="542860" y="2125662"/>
            <a:ext cx="5675377" cy="2185470"/>
          </a:xfrm>
        </p:spPr>
        <p:txBody>
          <a:bodyPr/>
          <a:lstStyle/>
          <a:p>
            <a:r>
              <a:rPr lang="en-CA" dirty="0"/>
              <a:t>Migration journey</a:t>
            </a:r>
          </a:p>
        </p:txBody>
      </p:sp>
    </p:spTree>
    <p:extLst>
      <p:ext uri="{BB962C8B-B14F-4D97-AF65-F5344CB8AC3E}">
        <p14:creationId xmlns:p14="http://schemas.microsoft.com/office/powerpoint/2010/main" val="39496002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300DB-FFC9-BD86-D448-E8CB53DC2022}"/>
              </a:ext>
            </a:extLst>
          </p:cNvPr>
          <p:cNvSpPr>
            <a:spLocks noGrp="1"/>
          </p:cNvSpPr>
          <p:nvPr>
            <p:ph type="title"/>
          </p:nvPr>
        </p:nvSpPr>
        <p:spPr/>
        <p:txBody>
          <a:bodyPr vert="horz" wrap="square" lIns="146304" tIns="91440" rIns="146304" bIns="91440" rtlCol="0" anchor="t">
            <a:normAutofit/>
          </a:bodyPr>
          <a:lstStyle/>
          <a:p>
            <a:r>
              <a:rPr lang="en-CA" dirty="0">
                <a:solidFill>
                  <a:srgbClr val="005A9F"/>
                </a:solidFill>
                <a:latin typeface="+mj-lt"/>
                <a:ea typeface="+mj-ea"/>
                <a:cs typeface="+mj-cs"/>
              </a:rPr>
              <a:t>App Migration and Modernization Journey</a:t>
            </a:r>
          </a:p>
        </p:txBody>
      </p:sp>
      <p:grpSp>
        <p:nvGrpSpPr>
          <p:cNvPr id="27" name="Group 26">
            <a:extLst>
              <a:ext uri="{FF2B5EF4-FFF2-40B4-BE49-F238E27FC236}">
                <a16:creationId xmlns:a16="http://schemas.microsoft.com/office/drawing/2014/main" id="{6AEBBB84-DADC-7857-10B5-12D391C83EC7}"/>
              </a:ext>
            </a:extLst>
          </p:cNvPr>
          <p:cNvGrpSpPr/>
          <p:nvPr/>
        </p:nvGrpSpPr>
        <p:grpSpPr>
          <a:xfrm>
            <a:off x="1176024" y="2704214"/>
            <a:ext cx="3063548" cy="1929051"/>
            <a:chOff x="1583702" y="3429000"/>
            <a:chExt cx="3846137" cy="2255363"/>
          </a:xfrm>
        </p:grpSpPr>
        <p:sp>
          <p:nvSpPr>
            <p:cNvPr id="28" name="Rectangle 27">
              <a:extLst>
                <a:ext uri="{FF2B5EF4-FFF2-40B4-BE49-F238E27FC236}">
                  <a16:creationId xmlns:a16="http://schemas.microsoft.com/office/drawing/2014/main" id="{F8EE026E-21E4-7A6F-F1DC-F7F716D1846C}"/>
                </a:ext>
              </a:extLst>
            </p:cNvPr>
            <p:cNvSpPr/>
            <p:nvPr/>
          </p:nvSpPr>
          <p:spPr bwMode="auto">
            <a:xfrm>
              <a:off x="1583703" y="3429000"/>
              <a:ext cx="3846136" cy="1727462"/>
            </a:xfrm>
            <a:prstGeom prst="rect">
              <a:avLst/>
            </a:prstGeom>
            <a:solidFill>
              <a:srgbClr val="5E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p>
              <a:pPr algn="ctr" defTabSz="951028" fontAlgn="base">
                <a:spcBef>
                  <a:spcPct val="0"/>
                </a:spcBef>
                <a:spcAft>
                  <a:spcPct val="0"/>
                </a:spcAft>
              </a:pPr>
              <a:r>
                <a:rPr lang="en-CA" sz="2856" dirty="0">
                  <a:solidFill>
                    <a:srgbClr val="FFFFFF"/>
                  </a:solidFill>
                  <a:ea typeface="Segoe UI" pitchFamily="34" charset="0"/>
                  <a:cs typeface="Segoe UI" pitchFamily="34" charset="0"/>
                </a:rPr>
                <a:t>Lift and Shift</a:t>
              </a:r>
            </a:p>
            <a:p>
              <a:pPr algn="ctr" defTabSz="951028" fontAlgn="base">
                <a:spcBef>
                  <a:spcPct val="0"/>
                </a:spcBef>
                <a:spcAft>
                  <a:spcPct val="0"/>
                </a:spcAft>
              </a:pPr>
              <a:r>
                <a:rPr lang="en-CA" sz="1224" dirty="0">
                  <a:solidFill>
                    <a:srgbClr val="FFFFFF"/>
                  </a:solidFill>
                  <a:ea typeface="Segoe UI" pitchFamily="34" charset="0"/>
                  <a:cs typeface="Segoe UI" pitchFamily="34" charset="0"/>
                </a:rPr>
                <a:t>Monolith</a:t>
              </a:r>
            </a:p>
            <a:p>
              <a:pPr algn="ctr" defTabSz="951028" fontAlgn="base">
                <a:spcBef>
                  <a:spcPct val="0"/>
                </a:spcBef>
                <a:spcAft>
                  <a:spcPct val="0"/>
                </a:spcAft>
              </a:pPr>
              <a:r>
                <a:rPr lang="en-CA" sz="2040" dirty="0">
                  <a:solidFill>
                    <a:srgbClr val="FFFFFF"/>
                  </a:solidFill>
                  <a:ea typeface="Segoe UI" pitchFamily="34" charset="0"/>
                  <a:cs typeface="Segoe UI" pitchFamily="34" charset="0"/>
                </a:rPr>
                <a:t>IaaS</a:t>
              </a:r>
            </a:p>
          </p:txBody>
        </p:sp>
        <p:sp>
          <p:nvSpPr>
            <p:cNvPr id="29" name="Rectangle 28">
              <a:extLst>
                <a:ext uri="{FF2B5EF4-FFF2-40B4-BE49-F238E27FC236}">
                  <a16:creationId xmlns:a16="http://schemas.microsoft.com/office/drawing/2014/main" id="{68234F05-7526-91DE-40D1-ACE457339444}"/>
                </a:ext>
              </a:extLst>
            </p:cNvPr>
            <p:cNvSpPr/>
            <p:nvPr/>
          </p:nvSpPr>
          <p:spPr bwMode="auto">
            <a:xfrm>
              <a:off x="1583702" y="5156462"/>
              <a:ext cx="3846135" cy="527901"/>
            </a:xfrm>
            <a:prstGeom prst="rect">
              <a:avLst/>
            </a:prstGeom>
            <a:solidFill>
              <a:srgbClr val="F1D9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CA" sz="2040" dirty="0">
                  <a:solidFill>
                    <a:schemeClr val="tx1"/>
                  </a:solidFill>
                  <a:ea typeface="Segoe UI" pitchFamily="34" charset="0"/>
                  <a:cs typeface="Segoe UI" pitchFamily="34" charset="0"/>
                </a:rPr>
                <a:t>Rehost</a:t>
              </a:r>
            </a:p>
          </p:txBody>
        </p:sp>
      </p:grpSp>
      <p:grpSp>
        <p:nvGrpSpPr>
          <p:cNvPr id="30" name="Group 29">
            <a:extLst>
              <a:ext uri="{FF2B5EF4-FFF2-40B4-BE49-F238E27FC236}">
                <a16:creationId xmlns:a16="http://schemas.microsoft.com/office/drawing/2014/main" id="{4FCA65DB-BE42-14F1-E162-7B75FF597CC2}"/>
              </a:ext>
            </a:extLst>
          </p:cNvPr>
          <p:cNvGrpSpPr/>
          <p:nvPr/>
        </p:nvGrpSpPr>
        <p:grpSpPr>
          <a:xfrm>
            <a:off x="4729799" y="2704213"/>
            <a:ext cx="3063542" cy="1929052"/>
            <a:chOff x="1583702" y="3428999"/>
            <a:chExt cx="3846137" cy="2255364"/>
          </a:xfrm>
        </p:grpSpPr>
        <p:sp>
          <p:nvSpPr>
            <p:cNvPr id="31" name="Rectangle 30">
              <a:extLst>
                <a:ext uri="{FF2B5EF4-FFF2-40B4-BE49-F238E27FC236}">
                  <a16:creationId xmlns:a16="http://schemas.microsoft.com/office/drawing/2014/main" id="{E177AD6C-2ED3-D215-5712-DDC261A36684}"/>
                </a:ext>
              </a:extLst>
            </p:cNvPr>
            <p:cNvSpPr/>
            <p:nvPr/>
          </p:nvSpPr>
          <p:spPr bwMode="auto">
            <a:xfrm>
              <a:off x="1583703" y="3428999"/>
              <a:ext cx="3846136" cy="1727463"/>
            </a:xfrm>
            <a:prstGeom prst="rect">
              <a:avLst/>
            </a:prstGeom>
            <a:solidFill>
              <a:srgbClr val="2C446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p>
              <a:pPr algn="ctr" defTabSz="951028" fontAlgn="base">
                <a:spcBef>
                  <a:spcPct val="0"/>
                </a:spcBef>
                <a:spcAft>
                  <a:spcPct val="0"/>
                </a:spcAft>
              </a:pPr>
              <a:r>
                <a:rPr lang="en-CA" sz="2856" dirty="0">
                  <a:solidFill>
                    <a:srgbClr val="FFFFFF"/>
                  </a:solidFill>
                  <a:ea typeface="Segoe UI" pitchFamily="34" charset="0"/>
                  <a:cs typeface="Segoe UI" pitchFamily="34" charset="0"/>
                </a:rPr>
                <a:t>Cloud Optimized</a:t>
              </a:r>
            </a:p>
            <a:p>
              <a:pPr algn="ctr" defTabSz="951028" fontAlgn="base">
                <a:spcBef>
                  <a:spcPct val="0"/>
                </a:spcBef>
                <a:spcAft>
                  <a:spcPct val="0"/>
                </a:spcAft>
              </a:pPr>
              <a:r>
                <a:rPr lang="en-CA" sz="1224" dirty="0">
                  <a:solidFill>
                    <a:srgbClr val="FFFFFF"/>
                  </a:solidFill>
                  <a:ea typeface="Segoe UI" pitchFamily="34" charset="0"/>
                  <a:cs typeface="Segoe UI" pitchFamily="34" charset="0"/>
                </a:rPr>
                <a:t>Monolith</a:t>
              </a:r>
            </a:p>
            <a:p>
              <a:pPr algn="ctr" defTabSz="951028" fontAlgn="base">
                <a:spcBef>
                  <a:spcPct val="0"/>
                </a:spcBef>
                <a:spcAft>
                  <a:spcPct val="0"/>
                </a:spcAft>
              </a:pPr>
              <a:r>
                <a:rPr lang="en-CA" sz="2040" dirty="0">
                  <a:solidFill>
                    <a:srgbClr val="FFFFFF"/>
                  </a:solidFill>
                  <a:ea typeface="Segoe UI" pitchFamily="34" charset="0"/>
                  <a:cs typeface="Segoe UI" pitchFamily="34" charset="0"/>
                </a:rPr>
                <a:t>PaaS</a:t>
              </a:r>
            </a:p>
          </p:txBody>
        </p:sp>
        <p:sp>
          <p:nvSpPr>
            <p:cNvPr id="32" name="Rectangle 31">
              <a:extLst>
                <a:ext uri="{FF2B5EF4-FFF2-40B4-BE49-F238E27FC236}">
                  <a16:creationId xmlns:a16="http://schemas.microsoft.com/office/drawing/2014/main" id="{8026D563-A830-0912-FF26-016C1C925241}"/>
                </a:ext>
              </a:extLst>
            </p:cNvPr>
            <p:cNvSpPr/>
            <p:nvPr/>
          </p:nvSpPr>
          <p:spPr bwMode="auto">
            <a:xfrm>
              <a:off x="1583702" y="5156462"/>
              <a:ext cx="3846135" cy="527901"/>
            </a:xfrm>
            <a:prstGeom prst="rect">
              <a:avLst/>
            </a:prstGeom>
            <a:solidFill>
              <a:srgbClr val="91C7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CA" sz="2040" dirty="0">
                  <a:solidFill>
                    <a:schemeClr val="tx1"/>
                  </a:solidFill>
                  <a:ea typeface="Segoe UI" pitchFamily="34" charset="0"/>
                  <a:cs typeface="Segoe UI" pitchFamily="34" charset="0"/>
                </a:rPr>
                <a:t>Re-platform | Refactor</a:t>
              </a:r>
            </a:p>
          </p:txBody>
        </p:sp>
      </p:grpSp>
      <p:grpSp>
        <p:nvGrpSpPr>
          <p:cNvPr id="33" name="Group 32">
            <a:extLst>
              <a:ext uri="{FF2B5EF4-FFF2-40B4-BE49-F238E27FC236}">
                <a16:creationId xmlns:a16="http://schemas.microsoft.com/office/drawing/2014/main" id="{04D29E14-FFC0-5F93-40D0-289B067930ED}"/>
              </a:ext>
            </a:extLst>
          </p:cNvPr>
          <p:cNvGrpSpPr/>
          <p:nvPr/>
        </p:nvGrpSpPr>
        <p:grpSpPr>
          <a:xfrm>
            <a:off x="8283565" y="2704214"/>
            <a:ext cx="3063538" cy="1929051"/>
            <a:chOff x="1583702" y="3429000"/>
            <a:chExt cx="3846137" cy="2255363"/>
          </a:xfrm>
          <a:solidFill>
            <a:srgbClr val="285A61"/>
          </a:solidFill>
        </p:grpSpPr>
        <p:sp>
          <p:nvSpPr>
            <p:cNvPr id="34" name="Rectangle 33">
              <a:extLst>
                <a:ext uri="{FF2B5EF4-FFF2-40B4-BE49-F238E27FC236}">
                  <a16:creationId xmlns:a16="http://schemas.microsoft.com/office/drawing/2014/main" id="{A67E9148-239E-4413-D4FA-D97302D48D48}"/>
                </a:ext>
              </a:extLst>
            </p:cNvPr>
            <p:cNvSpPr/>
            <p:nvPr/>
          </p:nvSpPr>
          <p:spPr bwMode="auto">
            <a:xfrm>
              <a:off x="1583703" y="3429000"/>
              <a:ext cx="3846136" cy="172746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p>
              <a:pPr algn="ctr" defTabSz="951028" fontAlgn="base">
                <a:spcBef>
                  <a:spcPct val="0"/>
                </a:spcBef>
                <a:spcAft>
                  <a:spcPct val="0"/>
                </a:spcAft>
              </a:pPr>
              <a:r>
                <a:rPr lang="en-CA" sz="2856" dirty="0">
                  <a:solidFill>
                    <a:srgbClr val="FFFFFF"/>
                  </a:solidFill>
                  <a:ea typeface="Segoe UI" pitchFamily="34" charset="0"/>
                  <a:cs typeface="Segoe UI" pitchFamily="34" charset="0"/>
                </a:rPr>
                <a:t>Cloud Native</a:t>
              </a:r>
            </a:p>
            <a:p>
              <a:pPr algn="ctr" defTabSz="951028" fontAlgn="base">
                <a:spcBef>
                  <a:spcPct val="0"/>
                </a:spcBef>
                <a:spcAft>
                  <a:spcPct val="0"/>
                </a:spcAft>
              </a:pPr>
              <a:r>
                <a:rPr lang="en-CA" sz="1224" dirty="0">
                  <a:solidFill>
                    <a:srgbClr val="FFFFFF"/>
                  </a:solidFill>
                  <a:ea typeface="Segoe UI" pitchFamily="34" charset="0"/>
                  <a:cs typeface="Segoe UI" pitchFamily="34" charset="0"/>
                </a:rPr>
                <a:t>Microservices</a:t>
              </a:r>
            </a:p>
            <a:p>
              <a:pPr algn="ctr" defTabSz="951028" fontAlgn="base">
                <a:spcBef>
                  <a:spcPct val="0"/>
                </a:spcBef>
                <a:spcAft>
                  <a:spcPct val="0"/>
                </a:spcAft>
              </a:pPr>
              <a:r>
                <a:rPr lang="en-CA" sz="2040" dirty="0">
                  <a:solidFill>
                    <a:srgbClr val="FFFFFF"/>
                  </a:solidFill>
                  <a:ea typeface="Segoe UI" pitchFamily="34" charset="0"/>
                  <a:cs typeface="Segoe UI" pitchFamily="34" charset="0"/>
                </a:rPr>
                <a:t>PaaS, Serverless</a:t>
              </a:r>
            </a:p>
          </p:txBody>
        </p:sp>
        <p:sp>
          <p:nvSpPr>
            <p:cNvPr id="35" name="Rectangle 34">
              <a:extLst>
                <a:ext uri="{FF2B5EF4-FFF2-40B4-BE49-F238E27FC236}">
                  <a16:creationId xmlns:a16="http://schemas.microsoft.com/office/drawing/2014/main" id="{6C46DED3-3FA8-A6FB-05AB-AD93B6973F2E}"/>
                </a:ext>
              </a:extLst>
            </p:cNvPr>
            <p:cNvSpPr/>
            <p:nvPr/>
          </p:nvSpPr>
          <p:spPr bwMode="auto">
            <a:xfrm>
              <a:off x="1583702" y="5156462"/>
              <a:ext cx="3846135" cy="527901"/>
            </a:xfrm>
            <a:prstGeom prst="rect">
              <a:avLst/>
            </a:prstGeom>
            <a:solidFill>
              <a:srgbClr val="D6EC9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CA" sz="2040" dirty="0">
                  <a:solidFill>
                    <a:schemeClr val="tx1"/>
                  </a:solidFill>
                  <a:ea typeface="Segoe UI" pitchFamily="34" charset="0"/>
                  <a:cs typeface="Segoe UI" pitchFamily="34" charset="0"/>
                </a:rPr>
                <a:t>Re-architect | Rewrite</a:t>
              </a:r>
            </a:p>
          </p:txBody>
        </p:sp>
      </p:grpSp>
    </p:spTree>
    <p:extLst>
      <p:ext uri="{BB962C8B-B14F-4D97-AF65-F5344CB8AC3E}">
        <p14:creationId xmlns:p14="http://schemas.microsoft.com/office/powerpoint/2010/main" val="113636085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E108793-CFB1-5BC2-748C-05A869B625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F23C77-EE7D-91BD-72E1-8BC437A70C8B}"/>
              </a:ext>
            </a:extLst>
          </p:cNvPr>
          <p:cNvSpPr>
            <a:spLocks noGrp="1"/>
          </p:cNvSpPr>
          <p:nvPr>
            <p:ph type="title"/>
          </p:nvPr>
        </p:nvSpPr>
        <p:spPr/>
        <p:txBody>
          <a:bodyPr vert="horz" wrap="square" lIns="146304" tIns="91440" rIns="146304" bIns="91440" rtlCol="0" anchor="t">
            <a:normAutofit/>
          </a:bodyPr>
          <a:lstStyle/>
          <a:p>
            <a:r>
              <a:rPr lang="en-CA" dirty="0">
                <a:solidFill>
                  <a:srgbClr val="005A9F"/>
                </a:solidFill>
                <a:latin typeface="+mj-lt"/>
                <a:ea typeface="+mj-ea"/>
                <a:cs typeface="+mj-cs"/>
              </a:rPr>
              <a:t>App Migration and Modernization Journey</a:t>
            </a:r>
          </a:p>
        </p:txBody>
      </p:sp>
      <p:grpSp>
        <p:nvGrpSpPr>
          <p:cNvPr id="3" name="Group 2">
            <a:extLst>
              <a:ext uri="{FF2B5EF4-FFF2-40B4-BE49-F238E27FC236}">
                <a16:creationId xmlns:a16="http://schemas.microsoft.com/office/drawing/2014/main" id="{B8002FB6-59AD-FB4D-BE92-3D27712A739C}"/>
              </a:ext>
            </a:extLst>
          </p:cNvPr>
          <p:cNvGrpSpPr/>
          <p:nvPr/>
        </p:nvGrpSpPr>
        <p:grpSpPr>
          <a:xfrm>
            <a:off x="876049" y="4169640"/>
            <a:ext cx="3063548" cy="1929051"/>
            <a:chOff x="1583702" y="3429000"/>
            <a:chExt cx="3846137" cy="2255363"/>
          </a:xfrm>
        </p:grpSpPr>
        <p:sp>
          <p:nvSpPr>
            <p:cNvPr id="4" name="Rectangle 3">
              <a:extLst>
                <a:ext uri="{FF2B5EF4-FFF2-40B4-BE49-F238E27FC236}">
                  <a16:creationId xmlns:a16="http://schemas.microsoft.com/office/drawing/2014/main" id="{4A7A99C4-1D4E-A4A3-4141-D16C7DAB8F48}"/>
                </a:ext>
              </a:extLst>
            </p:cNvPr>
            <p:cNvSpPr/>
            <p:nvPr/>
          </p:nvSpPr>
          <p:spPr bwMode="auto">
            <a:xfrm>
              <a:off x="1583703" y="3429000"/>
              <a:ext cx="3846136" cy="1727462"/>
            </a:xfrm>
            <a:prstGeom prst="rect">
              <a:avLst/>
            </a:prstGeom>
            <a:solidFill>
              <a:srgbClr val="5E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p>
              <a:pPr algn="ctr" defTabSz="951028" fontAlgn="base">
                <a:spcBef>
                  <a:spcPct val="0"/>
                </a:spcBef>
                <a:spcAft>
                  <a:spcPct val="0"/>
                </a:spcAft>
              </a:pPr>
              <a:r>
                <a:rPr lang="en-CA" sz="2856" dirty="0">
                  <a:solidFill>
                    <a:srgbClr val="FFFFFF"/>
                  </a:solidFill>
                  <a:ea typeface="Segoe UI" pitchFamily="34" charset="0"/>
                  <a:cs typeface="Segoe UI" pitchFamily="34" charset="0"/>
                </a:rPr>
                <a:t>Lift and Shift</a:t>
              </a:r>
            </a:p>
            <a:p>
              <a:pPr algn="ctr" defTabSz="951028" fontAlgn="base">
                <a:spcBef>
                  <a:spcPct val="0"/>
                </a:spcBef>
                <a:spcAft>
                  <a:spcPct val="0"/>
                </a:spcAft>
              </a:pPr>
              <a:r>
                <a:rPr lang="en-CA" sz="1224" dirty="0">
                  <a:solidFill>
                    <a:srgbClr val="FFFFFF"/>
                  </a:solidFill>
                  <a:ea typeface="Segoe UI" pitchFamily="34" charset="0"/>
                  <a:cs typeface="Segoe UI" pitchFamily="34" charset="0"/>
                </a:rPr>
                <a:t>Monolith</a:t>
              </a:r>
            </a:p>
            <a:p>
              <a:pPr algn="ctr" defTabSz="951028" fontAlgn="base">
                <a:spcBef>
                  <a:spcPct val="0"/>
                </a:spcBef>
                <a:spcAft>
                  <a:spcPct val="0"/>
                </a:spcAft>
              </a:pPr>
              <a:r>
                <a:rPr lang="en-CA" sz="2040" dirty="0">
                  <a:solidFill>
                    <a:srgbClr val="FFFFFF"/>
                  </a:solidFill>
                  <a:ea typeface="Segoe UI" pitchFamily="34" charset="0"/>
                  <a:cs typeface="Segoe UI" pitchFamily="34" charset="0"/>
                </a:rPr>
                <a:t>IaaS</a:t>
              </a:r>
            </a:p>
          </p:txBody>
        </p:sp>
        <p:sp>
          <p:nvSpPr>
            <p:cNvPr id="5" name="Rectangle 4">
              <a:extLst>
                <a:ext uri="{FF2B5EF4-FFF2-40B4-BE49-F238E27FC236}">
                  <a16:creationId xmlns:a16="http://schemas.microsoft.com/office/drawing/2014/main" id="{4716ABA1-5805-1CA9-2CC6-B818E9767A26}"/>
                </a:ext>
              </a:extLst>
            </p:cNvPr>
            <p:cNvSpPr/>
            <p:nvPr/>
          </p:nvSpPr>
          <p:spPr bwMode="auto">
            <a:xfrm>
              <a:off x="1583702" y="5156462"/>
              <a:ext cx="3846135" cy="527901"/>
            </a:xfrm>
            <a:prstGeom prst="rect">
              <a:avLst/>
            </a:prstGeom>
            <a:solidFill>
              <a:srgbClr val="F1D9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CA" sz="2040" dirty="0">
                  <a:solidFill>
                    <a:schemeClr val="tx1"/>
                  </a:solidFill>
                  <a:ea typeface="Segoe UI" pitchFamily="34" charset="0"/>
                  <a:cs typeface="Segoe UI" pitchFamily="34" charset="0"/>
                </a:rPr>
                <a:t>Rehost</a:t>
              </a:r>
            </a:p>
          </p:txBody>
        </p:sp>
      </p:grpSp>
      <p:grpSp>
        <p:nvGrpSpPr>
          <p:cNvPr id="6" name="Group 5">
            <a:extLst>
              <a:ext uri="{FF2B5EF4-FFF2-40B4-BE49-F238E27FC236}">
                <a16:creationId xmlns:a16="http://schemas.microsoft.com/office/drawing/2014/main" id="{448B6F8E-8021-54F8-E257-417B160D75BF}"/>
              </a:ext>
            </a:extLst>
          </p:cNvPr>
          <p:cNvGrpSpPr/>
          <p:nvPr/>
        </p:nvGrpSpPr>
        <p:grpSpPr>
          <a:xfrm>
            <a:off x="4515759" y="3109361"/>
            <a:ext cx="3063542" cy="1929052"/>
            <a:chOff x="1583702" y="3428999"/>
            <a:chExt cx="3846137" cy="2255364"/>
          </a:xfrm>
        </p:grpSpPr>
        <p:sp>
          <p:nvSpPr>
            <p:cNvPr id="7" name="Rectangle 6">
              <a:extLst>
                <a:ext uri="{FF2B5EF4-FFF2-40B4-BE49-F238E27FC236}">
                  <a16:creationId xmlns:a16="http://schemas.microsoft.com/office/drawing/2014/main" id="{15F0E2B9-9397-E2C9-F332-2C5B507406A2}"/>
                </a:ext>
              </a:extLst>
            </p:cNvPr>
            <p:cNvSpPr/>
            <p:nvPr/>
          </p:nvSpPr>
          <p:spPr bwMode="auto">
            <a:xfrm>
              <a:off x="1583703" y="3428999"/>
              <a:ext cx="3846136" cy="1727463"/>
            </a:xfrm>
            <a:prstGeom prst="rect">
              <a:avLst/>
            </a:prstGeom>
            <a:solidFill>
              <a:srgbClr val="2C446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p>
              <a:pPr algn="ctr" defTabSz="951028" fontAlgn="base">
                <a:spcBef>
                  <a:spcPct val="0"/>
                </a:spcBef>
                <a:spcAft>
                  <a:spcPct val="0"/>
                </a:spcAft>
              </a:pPr>
              <a:r>
                <a:rPr lang="en-CA" sz="2856" dirty="0">
                  <a:solidFill>
                    <a:srgbClr val="FFFFFF"/>
                  </a:solidFill>
                  <a:ea typeface="Segoe UI" pitchFamily="34" charset="0"/>
                  <a:cs typeface="Segoe UI" pitchFamily="34" charset="0"/>
                </a:rPr>
                <a:t>Cloud Optimized</a:t>
              </a:r>
            </a:p>
            <a:p>
              <a:pPr algn="ctr" defTabSz="951028" fontAlgn="base">
                <a:spcBef>
                  <a:spcPct val="0"/>
                </a:spcBef>
                <a:spcAft>
                  <a:spcPct val="0"/>
                </a:spcAft>
              </a:pPr>
              <a:r>
                <a:rPr lang="en-CA" sz="1224" dirty="0">
                  <a:solidFill>
                    <a:srgbClr val="FFFFFF"/>
                  </a:solidFill>
                  <a:ea typeface="Segoe UI" pitchFamily="34" charset="0"/>
                  <a:cs typeface="Segoe UI" pitchFamily="34" charset="0"/>
                </a:rPr>
                <a:t>Monolith</a:t>
              </a:r>
            </a:p>
            <a:p>
              <a:pPr algn="ctr" defTabSz="951028" fontAlgn="base">
                <a:spcBef>
                  <a:spcPct val="0"/>
                </a:spcBef>
                <a:spcAft>
                  <a:spcPct val="0"/>
                </a:spcAft>
              </a:pPr>
              <a:r>
                <a:rPr lang="en-CA" sz="2040" dirty="0">
                  <a:solidFill>
                    <a:srgbClr val="FFFFFF"/>
                  </a:solidFill>
                  <a:ea typeface="Segoe UI" pitchFamily="34" charset="0"/>
                  <a:cs typeface="Segoe UI" pitchFamily="34" charset="0"/>
                </a:rPr>
                <a:t>PaaS</a:t>
              </a:r>
            </a:p>
          </p:txBody>
        </p:sp>
        <p:sp>
          <p:nvSpPr>
            <p:cNvPr id="8" name="Rectangle 7">
              <a:extLst>
                <a:ext uri="{FF2B5EF4-FFF2-40B4-BE49-F238E27FC236}">
                  <a16:creationId xmlns:a16="http://schemas.microsoft.com/office/drawing/2014/main" id="{2A42444D-FAE6-8712-45EA-6E9AE6B6CEED}"/>
                </a:ext>
              </a:extLst>
            </p:cNvPr>
            <p:cNvSpPr/>
            <p:nvPr/>
          </p:nvSpPr>
          <p:spPr bwMode="auto">
            <a:xfrm>
              <a:off x="1583702" y="5156462"/>
              <a:ext cx="3846135" cy="527901"/>
            </a:xfrm>
            <a:prstGeom prst="rect">
              <a:avLst/>
            </a:prstGeom>
            <a:solidFill>
              <a:srgbClr val="91C7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CA" sz="2040" dirty="0" err="1">
                  <a:solidFill>
                    <a:schemeClr val="tx1"/>
                  </a:solidFill>
                  <a:ea typeface="Segoe UI" pitchFamily="34" charset="0"/>
                  <a:cs typeface="Segoe UI" pitchFamily="34" charset="0"/>
                </a:rPr>
                <a:t>Replatform</a:t>
              </a:r>
              <a:r>
                <a:rPr lang="en-CA" sz="2040" dirty="0">
                  <a:solidFill>
                    <a:schemeClr val="tx1"/>
                  </a:solidFill>
                  <a:ea typeface="Segoe UI" pitchFamily="34" charset="0"/>
                  <a:cs typeface="Segoe UI" pitchFamily="34" charset="0"/>
                </a:rPr>
                <a:t>/Refactor</a:t>
              </a:r>
            </a:p>
          </p:txBody>
        </p:sp>
      </p:grpSp>
      <p:grpSp>
        <p:nvGrpSpPr>
          <p:cNvPr id="9" name="Group 8">
            <a:extLst>
              <a:ext uri="{FF2B5EF4-FFF2-40B4-BE49-F238E27FC236}">
                <a16:creationId xmlns:a16="http://schemas.microsoft.com/office/drawing/2014/main" id="{1778F6B4-CB76-6500-FC7D-EA5D548C5546}"/>
              </a:ext>
            </a:extLst>
          </p:cNvPr>
          <p:cNvGrpSpPr/>
          <p:nvPr/>
        </p:nvGrpSpPr>
        <p:grpSpPr>
          <a:xfrm>
            <a:off x="8069526" y="1838955"/>
            <a:ext cx="3063538" cy="1929051"/>
            <a:chOff x="1583702" y="3429000"/>
            <a:chExt cx="3846137" cy="2255363"/>
          </a:xfrm>
          <a:solidFill>
            <a:srgbClr val="285A61"/>
          </a:solidFill>
        </p:grpSpPr>
        <p:sp>
          <p:nvSpPr>
            <p:cNvPr id="12" name="Rectangle 11">
              <a:extLst>
                <a:ext uri="{FF2B5EF4-FFF2-40B4-BE49-F238E27FC236}">
                  <a16:creationId xmlns:a16="http://schemas.microsoft.com/office/drawing/2014/main" id="{CF2D5A6F-E2BF-AC01-4762-0D5FD726B489}"/>
                </a:ext>
              </a:extLst>
            </p:cNvPr>
            <p:cNvSpPr/>
            <p:nvPr/>
          </p:nvSpPr>
          <p:spPr bwMode="auto">
            <a:xfrm>
              <a:off x="1583703" y="3429000"/>
              <a:ext cx="3846136" cy="172746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p>
              <a:pPr algn="ctr" defTabSz="951028" fontAlgn="base">
                <a:spcBef>
                  <a:spcPct val="0"/>
                </a:spcBef>
                <a:spcAft>
                  <a:spcPct val="0"/>
                </a:spcAft>
              </a:pPr>
              <a:r>
                <a:rPr lang="en-CA" sz="2856" dirty="0">
                  <a:solidFill>
                    <a:srgbClr val="FFFFFF"/>
                  </a:solidFill>
                  <a:ea typeface="Segoe UI" pitchFamily="34" charset="0"/>
                  <a:cs typeface="Segoe UI" pitchFamily="34" charset="0"/>
                </a:rPr>
                <a:t>Cloud Native</a:t>
              </a:r>
            </a:p>
            <a:p>
              <a:pPr algn="ctr" defTabSz="951028" fontAlgn="base">
                <a:spcBef>
                  <a:spcPct val="0"/>
                </a:spcBef>
                <a:spcAft>
                  <a:spcPct val="0"/>
                </a:spcAft>
              </a:pPr>
              <a:r>
                <a:rPr lang="en-CA" sz="1224" dirty="0">
                  <a:solidFill>
                    <a:srgbClr val="FFFFFF"/>
                  </a:solidFill>
                  <a:ea typeface="Segoe UI" pitchFamily="34" charset="0"/>
                  <a:cs typeface="Segoe UI" pitchFamily="34" charset="0"/>
                </a:rPr>
                <a:t>Microservices</a:t>
              </a:r>
            </a:p>
            <a:p>
              <a:pPr algn="ctr" defTabSz="951028" fontAlgn="base">
                <a:spcBef>
                  <a:spcPct val="0"/>
                </a:spcBef>
                <a:spcAft>
                  <a:spcPct val="0"/>
                </a:spcAft>
              </a:pPr>
              <a:r>
                <a:rPr lang="en-CA" sz="2040" dirty="0">
                  <a:solidFill>
                    <a:srgbClr val="FFFFFF"/>
                  </a:solidFill>
                  <a:ea typeface="Segoe UI" pitchFamily="34" charset="0"/>
                  <a:cs typeface="Segoe UI" pitchFamily="34" charset="0"/>
                </a:rPr>
                <a:t>PaaS, Serverless</a:t>
              </a:r>
            </a:p>
          </p:txBody>
        </p:sp>
        <p:sp>
          <p:nvSpPr>
            <p:cNvPr id="13" name="Rectangle 12">
              <a:extLst>
                <a:ext uri="{FF2B5EF4-FFF2-40B4-BE49-F238E27FC236}">
                  <a16:creationId xmlns:a16="http://schemas.microsoft.com/office/drawing/2014/main" id="{EF0EC95D-F9E0-D2BA-4263-9DF79923E831}"/>
                </a:ext>
              </a:extLst>
            </p:cNvPr>
            <p:cNvSpPr/>
            <p:nvPr/>
          </p:nvSpPr>
          <p:spPr bwMode="auto">
            <a:xfrm>
              <a:off x="1583702" y="5156462"/>
              <a:ext cx="3846135" cy="527901"/>
            </a:xfrm>
            <a:prstGeom prst="rect">
              <a:avLst/>
            </a:prstGeom>
            <a:solidFill>
              <a:srgbClr val="D6EC9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CA" sz="2040" dirty="0">
                  <a:solidFill>
                    <a:schemeClr val="tx1"/>
                  </a:solidFill>
                  <a:ea typeface="Segoe UI" pitchFamily="34" charset="0"/>
                  <a:cs typeface="Segoe UI" pitchFamily="34" charset="0"/>
                </a:rPr>
                <a:t>Rearchitect/Rewrite</a:t>
              </a:r>
            </a:p>
          </p:txBody>
        </p:sp>
      </p:grpSp>
      <p:cxnSp>
        <p:nvCxnSpPr>
          <p:cNvPr id="16" name="Connector: Elbow 15">
            <a:extLst>
              <a:ext uri="{FF2B5EF4-FFF2-40B4-BE49-F238E27FC236}">
                <a16:creationId xmlns:a16="http://schemas.microsoft.com/office/drawing/2014/main" id="{710DCA5E-64D7-774A-DC3D-3104DC375DAD}"/>
              </a:ext>
            </a:extLst>
          </p:cNvPr>
          <p:cNvCxnSpPr>
            <a:stCxn id="4" idx="3"/>
            <a:endCxn id="7" idx="1"/>
          </p:cNvCxnSpPr>
          <p:nvPr/>
        </p:nvCxnSpPr>
        <p:spPr>
          <a:xfrm flipV="1">
            <a:off x="3939597" y="3848126"/>
            <a:ext cx="576163" cy="1060278"/>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3F19F03-E39A-8914-FEA7-8A25EFE90EAC}"/>
              </a:ext>
            </a:extLst>
          </p:cNvPr>
          <p:cNvCxnSpPr>
            <a:stCxn id="7" idx="3"/>
            <a:endCxn id="12" idx="1"/>
          </p:cNvCxnSpPr>
          <p:nvPr/>
        </p:nvCxnSpPr>
        <p:spPr>
          <a:xfrm flipV="1">
            <a:off x="7579300" y="2577719"/>
            <a:ext cx="490227" cy="1270407"/>
          </a:xfrm>
          <a:prstGeom prst="bentConnector3">
            <a:avLst>
              <a:gd name="adj1" fmla="val 50000"/>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0BF0486-C6C5-6256-6414-C7E62F1C1315}"/>
              </a:ext>
            </a:extLst>
          </p:cNvPr>
          <p:cNvSpPr txBox="1"/>
          <p:nvPr/>
        </p:nvSpPr>
        <p:spPr>
          <a:xfrm rot="16200000">
            <a:off x="-1349790" y="4223575"/>
            <a:ext cx="3564180" cy="256159"/>
          </a:xfrm>
          <a:prstGeom prst="rect">
            <a:avLst/>
          </a:prstGeom>
          <a:noFill/>
        </p:spPr>
        <p:txBody>
          <a:bodyPr wrap="none" lIns="0" tIns="0" rIns="0" bIns="0" rtlCol="0">
            <a:spAutoFit/>
          </a:bodyPr>
          <a:lstStyle/>
          <a:p>
            <a:pPr algn="l"/>
            <a:r>
              <a:rPr lang="en-CA" sz="1632" dirty="0"/>
              <a:t>Lower engineering complexity and cost</a:t>
            </a:r>
          </a:p>
        </p:txBody>
      </p:sp>
      <p:cxnSp>
        <p:nvCxnSpPr>
          <p:cNvPr id="27" name="Straight Arrow Connector 26">
            <a:extLst>
              <a:ext uri="{FF2B5EF4-FFF2-40B4-BE49-F238E27FC236}">
                <a16:creationId xmlns:a16="http://schemas.microsoft.com/office/drawing/2014/main" id="{01E37232-A0AD-2E0B-F827-CC19DE24602E}"/>
              </a:ext>
            </a:extLst>
          </p:cNvPr>
          <p:cNvCxnSpPr>
            <a:cxnSpLocks/>
          </p:cNvCxnSpPr>
          <p:nvPr/>
        </p:nvCxnSpPr>
        <p:spPr>
          <a:xfrm flipV="1">
            <a:off x="663276" y="1374569"/>
            <a:ext cx="1943" cy="497804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F84C195-3BE0-C2C7-0215-7BADFC40A09C}"/>
              </a:ext>
            </a:extLst>
          </p:cNvPr>
          <p:cNvCxnSpPr>
            <a:cxnSpLocks/>
          </p:cNvCxnSpPr>
          <p:nvPr/>
        </p:nvCxnSpPr>
        <p:spPr>
          <a:xfrm>
            <a:off x="663276" y="6352613"/>
            <a:ext cx="1079781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2A10126-F6D5-FAAC-1F54-AF37045B906D}"/>
              </a:ext>
            </a:extLst>
          </p:cNvPr>
          <p:cNvSpPr/>
          <p:nvPr/>
        </p:nvSpPr>
        <p:spPr bwMode="auto">
          <a:xfrm>
            <a:off x="4329793" y="1655340"/>
            <a:ext cx="7131295" cy="3683844"/>
          </a:xfrm>
          <a:prstGeom prst="roundRect">
            <a:avLst>
              <a:gd name="adj" fmla="val 2659"/>
            </a:avLst>
          </a:prstGeom>
          <a:noFill/>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CA" sz="2040" dirty="0" err="1">
              <a:solidFill>
                <a:srgbClr val="FFFFFF"/>
              </a:solidFill>
              <a:ea typeface="Segoe UI" pitchFamily="34" charset="0"/>
              <a:cs typeface="Segoe UI" pitchFamily="34" charset="0"/>
            </a:endParaRPr>
          </a:p>
        </p:txBody>
      </p:sp>
      <p:sp>
        <p:nvSpPr>
          <p:cNvPr id="31" name="TextBox 30">
            <a:extLst>
              <a:ext uri="{FF2B5EF4-FFF2-40B4-BE49-F238E27FC236}">
                <a16:creationId xmlns:a16="http://schemas.microsoft.com/office/drawing/2014/main" id="{F8BBA27D-57F5-4601-A246-C0F56906EA2A}"/>
              </a:ext>
            </a:extLst>
          </p:cNvPr>
          <p:cNvSpPr txBox="1"/>
          <p:nvPr/>
        </p:nvSpPr>
        <p:spPr>
          <a:xfrm>
            <a:off x="9419975" y="1311759"/>
            <a:ext cx="1316433" cy="256159"/>
          </a:xfrm>
          <a:prstGeom prst="rect">
            <a:avLst/>
          </a:prstGeom>
          <a:noFill/>
        </p:spPr>
        <p:txBody>
          <a:bodyPr wrap="none" lIns="0" tIns="0" rIns="0" bIns="0" rtlCol="0">
            <a:spAutoFit/>
          </a:bodyPr>
          <a:lstStyle/>
          <a:p>
            <a:pPr algn="l"/>
            <a:r>
              <a:rPr lang="en-CA" sz="1632" dirty="0"/>
              <a:t>Modernization</a:t>
            </a:r>
          </a:p>
        </p:txBody>
      </p:sp>
      <p:sp>
        <p:nvSpPr>
          <p:cNvPr id="34" name="TextBox 33">
            <a:extLst>
              <a:ext uri="{FF2B5EF4-FFF2-40B4-BE49-F238E27FC236}">
                <a16:creationId xmlns:a16="http://schemas.microsoft.com/office/drawing/2014/main" id="{7D8ADF76-0DF8-83E8-8ED1-A16720B6E411}"/>
              </a:ext>
            </a:extLst>
          </p:cNvPr>
          <p:cNvSpPr txBox="1"/>
          <p:nvPr/>
        </p:nvSpPr>
        <p:spPr>
          <a:xfrm>
            <a:off x="876049" y="6451103"/>
            <a:ext cx="9052784" cy="256159"/>
          </a:xfrm>
          <a:prstGeom prst="rect">
            <a:avLst/>
          </a:prstGeom>
          <a:noFill/>
        </p:spPr>
        <p:txBody>
          <a:bodyPr wrap="none" lIns="0" tIns="0" rIns="0" bIns="0" rtlCol="0">
            <a:spAutoFit/>
          </a:bodyPr>
          <a:lstStyle/>
          <a:p>
            <a:pPr algn="l"/>
            <a:r>
              <a:rPr lang="en-CA" sz="1632" dirty="0"/>
              <a:t>Increased Agility – Faster Time to Market – Lower Total Cost of Ownership – Greater IT Simplification</a:t>
            </a:r>
          </a:p>
        </p:txBody>
      </p:sp>
    </p:spTree>
    <p:extLst>
      <p:ext uri="{BB962C8B-B14F-4D97-AF65-F5344CB8AC3E}">
        <p14:creationId xmlns:p14="http://schemas.microsoft.com/office/powerpoint/2010/main" val="161233396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9DB3C8-F991-7BDD-AC8D-9CD1384764D8}"/>
              </a:ext>
            </a:extLst>
          </p:cNvPr>
          <p:cNvSpPr>
            <a:spLocks noGrp="1"/>
          </p:cNvSpPr>
          <p:nvPr>
            <p:ph type="title"/>
          </p:nvPr>
        </p:nvSpPr>
        <p:spPr/>
        <p:txBody>
          <a:bodyPr vert="horz" wrap="square" lIns="146304" tIns="91440" rIns="146304" bIns="91440" rtlCol="0" anchor="t">
            <a:normAutofit/>
          </a:bodyPr>
          <a:lstStyle/>
          <a:p>
            <a:r>
              <a:rPr lang="en-US" dirty="0">
                <a:solidFill>
                  <a:srgbClr val="005A9F"/>
                </a:solidFill>
                <a:latin typeface="+mj-lt"/>
                <a:ea typeface="+mj-ea"/>
                <a:cs typeface="+mj-cs"/>
              </a:rPr>
              <a:t>How migration process looked like before?</a:t>
            </a:r>
            <a:endParaRPr lang="en-CA" dirty="0">
              <a:solidFill>
                <a:srgbClr val="005A9F"/>
              </a:solidFill>
              <a:latin typeface="+mj-lt"/>
              <a:ea typeface="+mj-ea"/>
              <a:cs typeface="+mj-cs"/>
            </a:endParaRPr>
          </a:p>
        </p:txBody>
      </p:sp>
      <p:graphicFrame>
        <p:nvGraphicFramePr>
          <p:cNvPr id="14" name="Content Placeholder 13">
            <a:extLst>
              <a:ext uri="{FF2B5EF4-FFF2-40B4-BE49-F238E27FC236}">
                <a16:creationId xmlns:a16="http://schemas.microsoft.com/office/drawing/2014/main" id="{650FFFB2-0BF6-ECC9-D88A-DAE8F16705C4}"/>
              </a:ext>
            </a:extLst>
          </p:cNvPr>
          <p:cNvGraphicFramePr>
            <a:graphicFrameLocks noGrp="1"/>
          </p:cNvGraphicFramePr>
          <p:nvPr>
            <p:ph sz="quarter" idx="4294967295"/>
            <p:extLst>
              <p:ext uri="{D42A27DB-BD31-4B8C-83A1-F6EECF244321}">
                <p14:modId xmlns:p14="http://schemas.microsoft.com/office/powerpoint/2010/main" val="2351996500"/>
              </p:ext>
            </p:extLst>
          </p:nvPr>
        </p:nvGraphicFramePr>
        <p:xfrm>
          <a:off x="274639" y="2430462"/>
          <a:ext cx="8123237" cy="2984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TextBox 15">
            <a:extLst>
              <a:ext uri="{FF2B5EF4-FFF2-40B4-BE49-F238E27FC236}">
                <a16:creationId xmlns:a16="http://schemas.microsoft.com/office/drawing/2014/main" id="{2B88C601-6476-9C72-F0C5-2EC0F3932122}"/>
              </a:ext>
            </a:extLst>
          </p:cNvPr>
          <p:cNvSpPr txBox="1">
            <a:spLocks/>
          </p:cNvSpPr>
          <p:nvPr/>
        </p:nvSpPr>
        <p:spPr>
          <a:xfrm>
            <a:off x="6209209" y="4121017"/>
            <a:ext cx="2310525" cy="286306"/>
          </a:xfrm>
          <a:prstGeom prst="rect">
            <a:avLst/>
          </a:prstGeom>
          <a:noFill/>
        </p:spPr>
        <p:txBody>
          <a:bodyPr wrap="square">
            <a:spAutoFit/>
          </a:bodyPr>
          <a:lstStyle/>
          <a:p>
            <a:pPr lvl="0"/>
            <a:r>
              <a:rPr lang="en-US" sz="1224" i="1" dirty="0">
                <a:solidFill>
                  <a:schemeClr val="bg1"/>
                </a:solidFill>
              </a:rPr>
              <a:t>moving apps to Azure</a:t>
            </a:r>
          </a:p>
        </p:txBody>
      </p:sp>
      <p:pic>
        <p:nvPicPr>
          <p:cNvPr id="18" name="Picture 17">
            <a:extLst>
              <a:ext uri="{FF2B5EF4-FFF2-40B4-BE49-F238E27FC236}">
                <a16:creationId xmlns:a16="http://schemas.microsoft.com/office/drawing/2014/main" id="{1B777C98-2D16-DA38-3E9A-0AE56C57B48C}"/>
              </a:ext>
            </a:extLst>
          </p:cNvPr>
          <p:cNvPicPr>
            <a:picLocks noChangeAspect="1"/>
          </p:cNvPicPr>
          <p:nvPr/>
        </p:nvPicPr>
        <p:blipFill>
          <a:blip r:embed="rId8" cstate="screen">
            <a:alphaModFix amt="88000"/>
            <a:extLst>
              <a:ext uri="{BEBA8EAE-BF5A-486C-A8C5-ECC9F3942E4B}">
                <a14:imgProps xmlns:a14="http://schemas.microsoft.com/office/drawing/2010/main">
                  <a14:imgLayer r:embed="rId9">
                    <a14:imgEffect>
                      <a14:colorTemperature colorTemp="6300"/>
                    </a14:imgEffect>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8519734" y="2759888"/>
            <a:ext cx="3345214" cy="2325332"/>
          </a:xfrm>
          <a:prstGeom prst="rect">
            <a:avLst/>
          </a:prstGeom>
        </p:spPr>
      </p:pic>
    </p:spTree>
    <p:extLst>
      <p:ext uri="{BB962C8B-B14F-4D97-AF65-F5344CB8AC3E}">
        <p14:creationId xmlns:p14="http://schemas.microsoft.com/office/powerpoint/2010/main" val="18456171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Content Placeholder 22">
            <a:extLst>
              <a:ext uri="{FF2B5EF4-FFF2-40B4-BE49-F238E27FC236}">
                <a16:creationId xmlns:a16="http://schemas.microsoft.com/office/drawing/2014/main" id="{62D567EA-6D25-5599-513A-12DB8B0D54B5}"/>
              </a:ext>
            </a:extLst>
          </p:cNvPr>
          <p:cNvSpPr>
            <a:spLocks noGrp="1"/>
          </p:cNvSpPr>
          <p:nvPr>
            <p:ph type="body" sz="quarter" idx="10"/>
          </p:nvPr>
        </p:nvSpPr>
        <p:spPr>
          <a:xfrm>
            <a:off x="274638" y="1522030"/>
            <a:ext cx="11887198" cy="962764"/>
          </a:xfrm>
        </p:spPr>
        <p:txBody>
          <a:bodyPr/>
          <a:lstStyle/>
          <a:p>
            <a:pPr marL="0" indent="0">
              <a:buNone/>
            </a:pPr>
            <a:r>
              <a:rPr lang="en-CA" sz="2800" dirty="0"/>
              <a:t>App Migration can be easy with the </a:t>
            </a:r>
            <a:r>
              <a:rPr lang="en-CA" sz="2800" dirty="0">
                <a:solidFill>
                  <a:srgbClr val="0070C0"/>
                </a:solidFill>
              </a:rPr>
              <a:t>right tools</a:t>
            </a:r>
            <a:r>
              <a:rPr lang="en-CA" sz="2800" dirty="0"/>
              <a:t>,</a:t>
            </a:r>
            <a:r>
              <a:rPr lang="en-CA" sz="2800" dirty="0">
                <a:solidFill>
                  <a:srgbClr val="0070C0"/>
                </a:solidFill>
              </a:rPr>
              <a:t> accelerators</a:t>
            </a:r>
            <a:r>
              <a:rPr lang="en-CA" sz="2800" dirty="0"/>
              <a:t>, and organizational </a:t>
            </a:r>
            <a:r>
              <a:rPr lang="en-CA" sz="2800" dirty="0">
                <a:solidFill>
                  <a:srgbClr val="0070C0"/>
                </a:solidFill>
              </a:rPr>
              <a:t>alignment</a:t>
            </a:r>
            <a:r>
              <a:rPr lang="en-CA" sz="2800" dirty="0"/>
              <a:t>.</a:t>
            </a:r>
          </a:p>
        </p:txBody>
      </p:sp>
      <p:sp>
        <p:nvSpPr>
          <p:cNvPr id="2" name="Title 1">
            <a:extLst>
              <a:ext uri="{FF2B5EF4-FFF2-40B4-BE49-F238E27FC236}">
                <a16:creationId xmlns:a16="http://schemas.microsoft.com/office/drawing/2014/main" id="{F458A7DD-74FC-B353-6D38-3E5147D1E18A}"/>
              </a:ext>
            </a:extLst>
          </p:cNvPr>
          <p:cNvSpPr>
            <a:spLocks noGrp="1"/>
          </p:cNvSpPr>
          <p:nvPr>
            <p:ph type="title"/>
          </p:nvPr>
        </p:nvSpPr>
        <p:spPr/>
        <p:txBody>
          <a:bodyPr vert="horz" wrap="square" lIns="146304" tIns="91440" rIns="146304" bIns="91440" rtlCol="0" anchor="t">
            <a:normAutofit/>
          </a:bodyPr>
          <a:lstStyle/>
          <a:p>
            <a:r>
              <a:rPr lang="en-CA" dirty="0">
                <a:solidFill>
                  <a:srgbClr val="005A9F"/>
                </a:solidFill>
                <a:latin typeface="+mj-lt"/>
                <a:ea typeface="+mj-ea"/>
                <a:cs typeface="+mj-cs"/>
              </a:rPr>
              <a:t>App Migration journey can be easy with…</a:t>
            </a:r>
          </a:p>
        </p:txBody>
      </p:sp>
      <p:grpSp>
        <p:nvGrpSpPr>
          <p:cNvPr id="11" name="Group 10">
            <a:extLst>
              <a:ext uri="{FF2B5EF4-FFF2-40B4-BE49-F238E27FC236}">
                <a16:creationId xmlns:a16="http://schemas.microsoft.com/office/drawing/2014/main" id="{5ACF18AB-0349-1A9F-9938-70689AD9096F}"/>
              </a:ext>
            </a:extLst>
          </p:cNvPr>
          <p:cNvGrpSpPr/>
          <p:nvPr/>
        </p:nvGrpSpPr>
        <p:grpSpPr>
          <a:xfrm>
            <a:off x="596711" y="4425508"/>
            <a:ext cx="8739723" cy="805257"/>
            <a:chOff x="1017926" y="3944358"/>
            <a:chExt cx="8569134" cy="789539"/>
          </a:xfrm>
        </p:grpSpPr>
        <p:sp>
          <p:nvSpPr>
            <p:cNvPr id="5" name="Oval 4">
              <a:extLst>
                <a:ext uri="{FF2B5EF4-FFF2-40B4-BE49-F238E27FC236}">
                  <a16:creationId xmlns:a16="http://schemas.microsoft.com/office/drawing/2014/main" id="{B77CB7AB-DB5C-B573-EBC9-600611FC1011}"/>
                </a:ext>
              </a:extLst>
            </p:cNvPr>
            <p:cNvSpPr/>
            <p:nvPr/>
          </p:nvSpPr>
          <p:spPr>
            <a:xfrm>
              <a:off x="1017926" y="3944358"/>
              <a:ext cx="789539" cy="789539"/>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sz="1836"/>
            </a:p>
          </p:txBody>
        </p:sp>
        <p:grpSp>
          <p:nvGrpSpPr>
            <p:cNvPr id="7" name="Group 6">
              <a:extLst>
                <a:ext uri="{FF2B5EF4-FFF2-40B4-BE49-F238E27FC236}">
                  <a16:creationId xmlns:a16="http://schemas.microsoft.com/office/drawing/2014/main" id="{4C8EE6AF-9186-B6C3-479B-6BB7750FBC52}"/>
                </a:ext>
              </a:extLst>
            </p:cNvPr>
            <p:cNvGrpSpPr/>
            <p:nvPr/>
          </p:nvGrpSpPr>
          <p:grpSpPr>
            <a:xfrm>
              <a:off x="1976651" y="3944358"/>
              <a:ext cx="7610409" cy="789539"/>
              <a:chOff x="1003619" y="3631702"/>
              <a:chExt cx="1861056" cy="789539"/>
            </a:xfrm>
          </p:grpSpPr>
          <p:sp>
            <p:nvSpPr>
              <p:cNvPr id="8" name="Rectangle 7">
                <a:extLst>
                  <a:ext uri="{FF2B5EF4-FFF2-40B4-BE49-F238E27FC236}">
                    <a16:creationId xmlns:a16="http://schemas.microsoft.com/office/drawing/2014/main" id="{906A2623-5A69-5D23-B27B-87F2122B7913}"/>
                  </a:ext>
                </a:extLst>
              </p:cNvPr>
              <p:cNvSpPr/>
              <p:nvPr/>
            </p:nvSpPr>
            <p:spPr>
              <a:xfrm>
                <a:off x="1003619" y="3631702"/>
                <a:ext cx="1861056" cy="78953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pPr>
                  <a:lnSpc>
                    <a:spcPct val="150000"/>
                  </a:lnSpc>
                </a:pPr>
                <a:endParaRPr lang="en-US" sz="1836"/>
              </a:p>
            </p:txBody>
          </p:sp>
          <p:sp>
            <p:nvSpPr>
              <p:cNvPr id="9" name="TextBox 8">
                <a:extLst>
                  <a:ext uri="{FF2B5EF4-FFF2-40B4-BE49-F238E27FC236}">
                    <a16:creationId xmlns:a16="http://schemas.microsoft.com/office/drawing/2014/main" id="{126484A8-4C6A-714B-FCC9-6C68AA3311C2}"/>
                  </a:ext>
                </a:extLst>
              </p:cNvPr>
              <p:cNvSpPr txBox="1"/>
              <p:nvPr/>
            </p:nvSpPr>
            <p:spPr>
              <a:xfrm>
                <a:off x="1003619" y="3631702"/>
                <a:ext cx="1861056" cy="78953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1088029">
                  <a:spcBef>
                    <a:spcPct val="0"/>
                  </a:spcBef>
                  <a:spcAft>
                    <a:spcPts val="612"/>
                  </a:spcAft>
                </a:pPr>
                <a:r>
                  <a:rPr lang="en-US" sz="2040" b="1" i="1" dirty="0">
                    <a:solidFill>
                      <a:schemeClr val="tx2">
                        <a:lumMod val="50000"/>
                      </a:schemeClr>
                    </a:solidFill>
                    <a:ea typeface="Open Sans" panose="020B0606030504020204" pitchFamily="34" charset="0"/>
                    <a:cs typeface="Open Sans" panose="020B0606030504020204" pitchFamily="34" charset="0"/>
                  </a:rPr>
                  <a:t>Azure Platform Accelerators</a:t>
                </a:r>
                <a:br>
                  <a:rPr lang="en-US" sz="2040" dirty="0">
                    <a:solidFill>
                      <a:schemeClr val="tx2">
                        <a:lumMod val="50000"/>
                      </a:schemeClr>
                    </a:solidFill>
                    <a:ea typeface="Open Sans" panose="020B0606030504020204" pitchFamily="34" charset="0"/>
                    <a:cs typeface="Open Sans" panose="020B0606030504020204" pitchFamily="34" charset="0"/>
                  </a:rPr>
                </a:br>
                <a:r>
                  <a:rPr lang="en-US" sz="2040" dirty="0">
                    <a:solidFill>
                      <a:schemeClr val="tx2">
                        <a:lumMod val="50000"/>
                      </a:schemeClr>
                    </a:solidFill>
                    <a:ea typeface="Open Sans" panose="020B0606030504020204" pitchFamily="34" charset="0"/>
                    <a:cs typeface="Open Sans" panose="020B0606030504020204" pitchFamily="34" charset="0"/>
                  </a:rPr>
                  <a:t>Landing Zone | Landing Zone Accelerators | App Patterns</a:t>
                </a:r>
              </a:p>
            </p:txBody>
          </p:sp>
        </p:grpSp>
        <p:pic>
          <p:nvPicPr>
            <p:cNvPr id="10" name="Graphic 9" descr="Race Car outline">
              <a:extLst>
                <a:ext uri="{FF2B5EF4-FFF2-40B4-BE49-F238E27FC236}">
                  <a16:creationId xmlns:a16="http://schemas.microsoft.com/office/drawing/2014/main" id="{17ABFCDF-7B65-EC00-05BD-0EF221FD92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2338" y="4068770"/>
              <a:ext cx="540714" cy="540714"/>
            </a:xfrm>
            <a:prstGeom prst="rect">
              <a:avLst/>
            </a:prstGeom>
          </p:spPr>
        </p:pic>
      </p:grpSp>
      <p:grpSp>
        <p:nvGrpSpPr>
          <p:cNvPr id="20" name="Group 19">
            <a:extLst>
              <a:ext uri="{FF2B5EF4-FFF2-40B4-BE49-F238E27FC236}">
                <a16:creationId xmlns:a16="http://schemas.microsoft.com/office/drawing/2014/main" id="{7831DD81-CABD-3CC4-73A6-880A3C2534FA}"/>
              </a:ext>
            </a:extLst>
          </p:cNvPr>
          <p:cNvGrpSpPr/>
          <p:nvPr/>
        </p:nvGrpSpPr>
        <p:grpSpPr>
          <a:xfrm>
            <a:off x="596711" y="3094634"/>
            <a:ext cx="9912688" cy="805257"/>
            <a:chOff x="1017926" y="2639461"/>
            <a:chExt cx="9719204" cy="789539"/>
          </a:xfrm>
        </p:grpSpPr>
        <p:sp>
          <p:nvSpPr>
            <p:cNvPr id="13" name="Oval 12">
              <a:extLst>
                <a:ext uri="{FF2B5EF4-FFF2-40B4-BE49-F238E27FC236}">
                  <a16:creationId xmlns:a16="http://schemas.microsoft.com/office/drawing/2014/main" id="{8DEA72CA-2A76-3C47-6687-E1BCBE394ED0}"/>
                </a:ext>
              </a:extLst>
            </p:cNvPr>
            <p:cNvSpPr/>
            <p:nvPr/>
          </p:nvSpPr>
          <p:spPr>
            <a:xfrm>
              <a:off x="1017926" y="2639461"/>
              <a:ext cx="789539" cy="789539"/>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sz="1836"/>
            </a:p>
          </p:txBody>
        </p:sp>
        <p:grpSp>
          <p:nvGrpSpPr>
            <p:cNvPr id="14" name="Group 13">
              <a:extLst>
                <a:ext uri="{FF2B5EF4-FFF2-40B4-BE49-F238E27FC236}">
                  <a16:creationId xmlns:a16="http://schemas.microsoft.com/office/drawing/2014/main" id="{D421AFC0-D9D1-5144-DCEB-0344786C935D}"/>
                </a:ext>
              </a:extLst>
            </p:cNvPr>
            <p:cNvGrpSpPr/>
            <p:nvPr/>
          </p:nvGrpSpPr>
          <p:grpSpPr>
            <a:xfrm>
              <a:off x="1976651" y="2639461"/>
              <a:ext cx="8760479" cy="789539"/>
              <a:chOff x="1003619" y="3631702"/>
              <a:chExt cx="1861056" cy="789539"/>
            </a:xfrm>
          </p:grpSpPr>
          <p:sp>
            <p:nvSpPr>
              <p:cNvPr id="16" name="Rectangle 15">
                <a:extLst>
                  <a:ext uri="{FF2B5EF4-FFF2-40B4-BE49-F238E27FC236}">
                    <a16:creationId xmlns:a16="http://schemas.microsoft.com/office/drawing/2014/main" id="{7F26A4A8-8CCD-5045-8564-FC4BE81B3E71}"/>
                  </a:ext>
                </a:extLst>
              </p:cNvPr>
              <p:cNvSpPr/>
              <p:nvPr/>
            </p:nvSpPr>
            <p:spPr>
              <a:xfrm>
                <a:off x="1003619" y="3631702"/>
                <a:ext cx="1861056" cy="78953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pPr>
                  <a:lnSpc>
                    <a:spcPct val="150000"/>
                  </a:lnSpc>
                </a:pPr>
                <a:endParaRPr lang="en-US" sz="1836"/>
              </a:p>
            </p:txBody>
          </p:sp>
          <p:sp>
            <p:nvSpPr>
              <p:cNvPr id="17" name="TextBox 16">
                <a:extLst>
                  <a:ext uri="{FF2B5EF4-FFF2-40B4-BE49-F238E27FC236}">
                    <a16:creationId xmlns:a16="http://schemas.microsoft.com/office/drawing/2014/main" id="{79928907-D146-5098-1205-E507961944DB}"/>
                  </a:ext>
                </a:extLst>
              </p:cNvPr>
              <p:cNvSpPr txBox="1"/>
              <p:nvPr/>
            </p:nvSpPr>
            <p:spPr>
              <a:xfrm>
                <a:off x="1003619" y="3631702"/>
                <a:ext cx="1861056" cy="78953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1088029">
                  <a:spcBef>
                    <a:spcPct val="0"/>
                  </a:spcBef>
                  <a:spcAft>
                    <a:spcPts val="612"/>
                  </a:spcAft>
                </a:pPr>
                <a:r>
                  <a:rPr lang="en-US" sz="2040" b="1" i="1" dirty="0">
                    <a:solidFill>
                      <a:schemeClr val="tx2">
                        <a:lumMod val="50000"/>
                      </a:schemeClr>
                    </a:solidFill>
                    <a:ea typeface="Open Sans" panose="020B0606030504020204" pitchFamily="34" charset="0"/>
                    <a:cs typeface="Open Sans" panose="020B0606030504020204" pitchFamily="34" charset="0"/>
                  </a:rPr>
                  <a:t>Powerful App Migration Tooling</a:t>
                </a:r>
                <a:br>
                  <a:rPr lang="en-US" sz="2040" dirty="0">
                    <a:solidFill>
                      <a:schemeClr val="tx2">
                        <a:lumMod val="50000"/>
                      </a:schemeClr>
                    </a:solidFill>
                    <a:ea typeface="Open Sans" panose="020B0606030504020204" pitchFamily="34" charset="0"/>
                    <a:cs typeface="Open Sans" panose="020B0606030504020204" pitchFamily="34" charset="0"/>
                  </a:rPr>
                </a:br>
                <a:r>
                  <a:rPr lang="en-US" sz="2040" dirty="0">
                    <a:solidFill>
                      <a:schemeClr val="tx2">
                        <a:lumMod val="50000"/>
                      </a:schemeClr>
                    </a:solidFill>
                    <a:ea typeface="Open Sans" panose="020B0606030504020204" pitchFamily="34" charset="0"/>
                    <a:cs typeface="Open Sans" panose="020B0606030504020204" pitchFamily="34" charset="0"/>
                  </a:rPr>
                  <a:t>Discovery | Assessment (Configuration and App Code) | Migration</a:t>
                </a:r>
              </a:p>
            </p:txBody>
          </p:sp>
        </p:grpSp>
        <p:pic>
          <p:nvPicPr>
            <p:cNvPr id="15" name="Graphic 14" descr="Tools outline">
              <a:extLst>
                <a:ext uri="{FF2B5EF4-FFF2-40B4-BE49-F238E27FC236}">
                  <a16:creationId xmlns:a16="http://schemas.microsoft.com/office/drawing/2014/main" id="{17614ED9-5321-B9B7-182D-21F017818048}"/>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142338" y="2799365"/>
              <a:ext cx="540714" cy="469729"/>
            </a:xfrm>
            <a:prstGeom prst="rect">
              <a:avLst/>
            </a:prstGeom>
          </p:spPr>
        </p:pic>
      </p:grpSp>
      <p:grpSp>
        <p:nvGrpSpPr>
          <p:cNvPr id="26" name="Group 25">
            <a:extLst>
              <a:ext uri="{FF2B5EF4-FFF2-40B4-BE49-F238E27FC236}">
                <a16:creationId xmlns:a16="http://schemas.microsoft.com/office/drawing/2014/main" id="{67E6DE20-BC4B-247E-BB43-68F0B39168ED}"/>
              </a:ext>
            </a:extLst>
          </p:cNvPr>
          <p:cNvGrpSpPr/>
          <p:nvPr/>
        </p:nvGrpSpPr>
        <p:grpSpPr>
          <a:xfrm>
            <a:off x="12695237" y="6088062"/>
            <a:ext cx="2637326" cy="640363"/>
            <a:chOff x="9153334" y="3289038"/>
            <a:chExt cx="2585848" cy="627864"/>
          </a:xfrm>
        </p:grpSpPr>
        <p:sp>
          <p:nvSpPr>
            <p:cNvPr id="24" name="Arrow: Right 23">
              <a:extLst>
                <a:ext uri="{FF2B5EF4-FFF2-40B4-BE49-F238E27FC236}">
                  <a16:creationId xmlns:a16="http://schemas.microsoft.com/office/drawing/2014/main" id="{4D11AE06-F1BD-8094-614A-472EF99BFDC5}"/>
                </a:ext>
              </a:extLst>
            </p:cNvPr>
            <p:cNvSpPr/>
            <p:nvPr/>
          </p:nvSpPr>
          <p:spPr bwMode="auto">
            <a:xfrm rot="10800000">
              <a:off x="9153334" y="3354500"/>
              <a:ext cx="978408" cy="484632"/>
            </a:xfrm>
            <a:prstGeom prst="rightArrow">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CA" sz="2040" dirty="0" err="1">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276DDFB9-2564-62EC-DE4E-7D8BC71D4303}"/>
                </a:ext>
              </a:extLst>
            </p:cNvPr>
            <p:cNvSpPr txBox="1"/>
            <p:nvPr/>
          </p:nvSpPr>
          <p:spPr>
            <a:xfrm>
              <a:off x="10303404" y="3289038"/>
              <a:ext cx="1435778" cy="627864"/>
            </a:xfrm>
            <a:prstGeom prst="rect">
              <a:avLst/>
            </a:prstGeom>
            <a:noFill/>
          </p:spPr>
          <p:txBody>
            <a:bodyPr wrap="none" lIns="0" tIns="0" rIns="0" bIns="0" rtlCol="0">
              <a:spAutoFit/>
            </a:bodyPr>
            <a:lstStyle/>
            <a:p>
              <a:pPr algn="l"/>
              <a:r>
                <a:rPr lang="en-CA" sz="2040" dirty="0"/>
                <a:t>Focus of </a:t>
              </a:r>
            </a:p>
            <a:p>
              <a:pPr algn="l"/>
              <a:r>
                <a:rPr lang="en-CA" sz="2040" dirty="0"/>
                <a:t>presentation</a:t>
              </a:r>
            </a:p>
          </p:txBody>
        </p:sp>
      </p:grpSp>
    </p:spTree>
    <p:extLst>
      <p:ext uri="{BB962C8B-B14F-4D97-AF65-F5344CB8AC3E}">
        <p14:creationId xmlns:p14="http://schemas.microsoft.com/office/powerpoint/2010/main" val="459046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0921A-4AEC-74F2-D8A7-87267A910F93}"/>
              </a:ext>
            </a:extLst>
          </p:cNvPr>
          <p:cNvSpPr>
            <a:spLocks noGrp="1"/>
          </p:cNvSpPr>
          <p:nvPr>
            <p:ph type="title"/>
          </p:nvPr>
        </p:nvSpPr>
        <p:spPr/>
        <p:txBody>
          <a:bodyPr wrap="square" anchor="t">
            <a:normAutofit/>
          </a:bodyPr>
          <a:lstStyle/>
          <a:p>
            <a:r>
              <a:rPr lang="en-US" dirty="0">
                <a:solidFill>
                  <a:srgbClr val="005A9F"/>
                </a:solidFill>
                <a:latin typeface="+mj-lt"/>
                <a:ea typeface="+mj-ea"/>
                <a:cs typeface="+mj-cs"/>
              </a:rPr>
              <a:t>Azure Migrate</a:t>
            </a:r>
          </a:p>
        </p:txBody>
      </p:sp>
      <p:sp>
        <p:nvSpPr>
          <p:cNvPr id="3" name="Content Placeholder 2">
            <a:extLst>
              <a:ext uri="{FF2B5EF4-FFF2-40B4-BE49-F238E27FC236}">
                <a16:creationId xmlns:a16="http://schemas.microsoft.com/office/drawing/2014/main" id="{CD3A69AD-FE53-F450-7A93-B9A2C65DF419}"/>
              </a:ext>
            </a:extLst>
          </p:cNvPr>
          <p:cNvSpPr>
            <a:spLocks noGrp="1"/>
          </p:cNvSpPr>
          <p:nvPr>
            <p:ph sz="quarter" idx="4294967295"/>
          </p:nvPr>
        </p:nvSpPr>
        <p:spPr>
          <a:xfrm>
            <a:off x="427037" y="1439862"/>
            <a:ext cx="5314950" cy="5259389"/>
          </a:xfrm>
        </p:spPr>
        <p:txBody>
          <a:bodyPr wrap="square">
            <a:noAutofit/>
          </a:bodyPr>
          <a:lstStyle/>
          <a:p>
            <a:pPr marL="0" indent="0">
              <a:buNone/>
            </a:pPr>
            <a:r>
              <a:rPr lang="en-US" sz="2000" dirty="0"/>
              <a:t>Easiest path to App Service.</a:t>
            </a:r>
          </a:p>
          <a:p>
            <a:pPr marL="0" indent="0">
              <a:buNone/>
            </a:pPr>
            <a:endParaRPr lang="en-US" sz="2000" b="1" dirty="0"/>
          </a:p>
          <a:p>
            <a:pPr marL="0" indent="0">
              <a:buNone/>
            </a:pPr>
            <a:r>
              <a:rPr lang="en-US" sz="2000" b="1" dirty="0"/>
              <a:t>Scenario</a:t>
            </a:r>
            <a:r>
              <a:rPr lang="en-US" sz="2000" dirty="0"/>
              <a:t>: High-level VM config and large applications scan / discovery.</a:t>
            </a:r>
          </a:p>
          <a:p>
            <a:pPr marL="0" indent="0">
              <a:buNone/>
            </a:pPr>
            <a:endParaRPr lang="en-US" sz="2000" dirty="0"/>
          </a:p>
          <a:p>
            <a:pPr marL="0" indent="0">
              <a:buNone/>
            </a:pPr>
            <a:r>
              <a:rPr lang="en-US" sz="2000" b="1" dirty="0"/>
              <a:t>Benefits</a:t>
            </a:r>
            <a:r>
              <a:rPr lang="en-US" sz="2000" dirty="0"/>
              <a:t>:</a:t>
            </a:r>
          </a:p>
          <a:p>
            <a:pPr>
              <a:lnSpc>
                <a:spcPct val="90000"/>
              </a:lnSpc>
            </a:pPr>
            <a:r>
              <a:rPr lang="en-US" sz="2000" u="sng" dirty="0"/>
              <a:t>Discovery</a:t>
            </a:r>
            <a:r>
              <a:rPr lang="en-US" sz="2000" dirty="0"/>
              <a:t>: Scans the entire portfolio of VMs, apps and their dependencies</a:t>
            </a:r>
          </a:p>
          <a:p>
            <a:pPr>
              <a:lnSpc>
                <a:spcPct val="90000"/>
              </a:lnSpc>
            </a:pPr>
            <a:r>
              <a:rPr lang="en-US" sz="2000" u="sng" dirty="0"/>
              <a:t>Assessment</a:t>
            </a:r>
            <a:r>
              <a:rPr lang="en-US" sz="2000" dirty="0"/>
              <a:t>: Discovers ASP.NET and Tomcat apps by it’s config files determines readiness for migration</a:t>
            </a:r>
          </a:p>
          <a:p>
            <a:pPr>
              <a:lnSpc>
                <a:spcPct val="90000"/>
              </a:lnSpc>
            </a:pPr>
            <a:r>
              <a:rPr lang="en-US" sz="2000" u="sng" dirty="0"/>
              <a:t>Cost</a:t>
            </a:r>
            <a:r>
              <a:rPr lang="en-US" sz="2000" dirty="0"/>
              <a:t>: Compare on-premises financial metrics with Azure</a:t>
            </a:r>
          </a:p>
          <a:p>
            <a:pPr>
              <a:lnSpc>
                <a:spcPct val="90000"/>
              </a:lnSpc>
            </a:pPr>
            <a:r>
              <a:rPr lang="en-US" sz="2000" u="sng" dirty="0"/>
              <a:t>Migration</a:t>
            </a:r>
            <a:r>
              <a:rPr lang="en-US" sz="2000" dirty="0"/>
              <a:t>: Conducts migration (if minimal or no code change required)</a:t>
            </a:r>
          </a:p>
        </p:txBody>
      </p:sp>
      <p:pic>
        <p:nvPicPr>
          <p:cNvPr id="4" name="Picture 3">
            <a:extLst>
              <a:ext uri="{FF2B5EF4-FFF2-40B4-BE49-F238E27FC236}">
                <a16:creationId xmlns:a16="http://schemas.microsoft.com/office/drawing/2014/main" id="{B79A9244-D089-63AB-8A3D-4B9ECE6D252D}"/>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tretch/>
        </p:blipFill>
        <p:spPr>
          <a:xfrm>
            <a:off x="6153711" y="953445"/>
            <a:ext cx="9996952" cy="5723254"/>
          </a:xfrm>
          <a:prstGeom prst="rect">
            <a:avLst/>
          </a:prstGeom>
          <a:noFill/>
        </p:spPr>
      </p:pic>
    </p:spTree>
    <p:extLst>
      <p:ext uri="{BB962C8B-B14F-4D97-AF65-F5344CB8AC3E}">
        <p14:creationId xmlns:p14="http://schemas.microsoft.com/office/powerpoint/2010/main" val="126119908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C26080-BA9B-38BC-A7BB-F674C099060D}"/>
              </a:ext>
            </a:extLst>
          </p:cNvPr>
          <p:cNvSpPr>
            <a:spLocks noGrp="1"/>
          </p:cNvSpPr>
          <p:nvPr>
            <p:ph type="body" sz="quarter" idx="10"/>
          </p:nvPr>
        </p:nvSpPr>
        <p:spPr>
          <a:xfrm>
            <a:off x="274638" y="2080754"/>
            <a:ext cx="11887198" cy="1850250"/>
          </a:xfrm>
        </p:spPr>
        <p:txBody>
          <a:bodyPr/>
          <a:lstStyle/>
          <a:p>
            <a:pPr marL="0" indent="0">
              <a:buNone/>
            </a:pPr>
            <a:r>
              <a:rPr lang="en-US" dirty="0"/>
              <a:t>Azure App Service Migration Assistant looks for incompatibilities between your on-premises web apps and what's supported on Azure App Service</a:t>
            </a:r>
            <a:endParaRPr lang="en-CA" dirty="0"/>
          </a:p>
        </p:txBody>
      </p:sp>
      <p:sp>
        <p:nvSpPr>
          <p:cNvPr id="3" name="Title 2">
            <a:extLst>
              <a:ext uri="{FF2B5EF4-FFF2-40B4-BE49-F238E27FC236}">
                <a16:creationId xmlns:a16="http://schemas.microsoft.com/office/drawing/2014/main" id="{4429B194-EEA1-D64B-0A20-AAAF3E4359D9}"/>
              </a:ext>
            </a:extLst>
          </p:cNvPr>
          <p:cNvSpPr>
            <a:spLocks noGrp="1"/>
          </p:cNvSpPr>
          <p:nvPr>
            <p:ph type="title"/>
          </p:nvPr>
        </p:nvSpPr>
        <p:spPr/>
        <p:txBody>
          <a:bodyPr/>
          <a:lstStyle/>
          <a:p>
            <a:r>
              <a:rPr lang="en-CA" dirty="0">
                <a:solidFill>
                  <a:srgbClr val="005A9F"/>
                </a:solidFill>
                <a:latin typeface="+mj-lt"/>
                <a:ea typeface="+mj-ea"/>
                <a:cs typeface="+mj-cs"/>
              </a:rPr>
              <a:t>Why perform an assessment?</a:t>
            </a:r>
          </a:p>
        </p:txBody>
      </p:sp>
    </p:spTree>
    <p:extLst>
      <p:ext uri="{BB962C8B-B14F-4D97-AF65-F5344CB8AC3E}">
        <p14:creationId xmlns:p14="http://schemas.microsoft.com/office/powerpoint/2010/main" val="29271202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93616EF-D10E-2CB8-40CA-AD9DAAB287B0}"/>
              </a:ext>
            </a:extLst>
          </p:cNvPr>
          <p:cNvSpPr>
            <a:spLocks noGrp="1"/>
          </p:cNvSpPr>
          <p:nvPr>
            <p:ph type="body" sz="quarter" idx="10"/>
          </p:nvPr>
        </p:nvSpPr>
        <p:spPr>
          <a:xfrm>
            <a:off x="274638" y="1198477"/>
            <a:ext cx="11887198" cy="5671745"/>
          </a:xfrm>
        </p:spPr>
        <p:txBody>
          <a:bodyPr/>
          <a:lstStyle/>
          <a:p>
            <a:pPr>
              <a:spcBef>
                <a:spcPts val="0"/>
              </a:spcBef>
            </a:pPr>
            <a:r>
              <a:rPr lang="en-CA" sz="2800" dirty="0"/>
              <a:t>Assess application-level cloud readiness for re-platforming</a:t>
            </a:r>
            <a:br>
              <a:rPr lang="en-CA" sz="2400" dirty="0"/>
            </a:br>
            <a:endParaRPr lang="en-CA" sz="2400" dirty="0"/>
          </a:p>
          <a:p>
            <a:pPr>
              <a:spcBef>
                <a:spcPts val="0"/>
              </a:spcBef>
            </a:pPr>
            <a:r>
              <a:rPr lang="en-CA" sz="2800" dirty="0"/>
              <a:t>Available for .NET or Java applications</a:t>
            </a:r>
          </a:p>
          <a:p>
            <a:pPr lvl="1">
              <a:spcBef>
                <a:spcPts val="0"/>
              </a:spcBef>
            </a:pPr>
            <a:r>
              <a:rPr lang="en-US" sz="2000" dirty="0"/>
              <a:t>VS extension </a:t>
            </a:r>
            <a:r>
              <a:rPr lang="en-US" sz="2000" dirty="0">
                <a:hlinkClick r:id="rId3"/>
              </a:rPr>
              <a:t>aka.ms/</a:t>
            </a:r>
            <a:r>
              <a:rPr lang="en-US" sz="2000" dirty="0" err="1">
                <a:hlinkClick r:id="rId3"/>
              </a:rPr>
              <a:t>appcat</a:t>
            </a:r>
            <a:r>
              <a:rPr lang="en-US" sz="2000" dirty="0">
                <a:hlinkClick r:id="rId3"/>
              </a:rPr>
              <a:t>/dotnet/vs</a:t>
            </a:r>
            <a:endParaRPr lang="en-US" sz="2000" dirty="0"/>
          </a:p>
          <a:p>
            <a:pPr lvl="1">
              <a:spcBef>
                <a:spcPts val="0"/>
              </a:spcBef>
            </a:pPr>
            <a:r>
              <a:rPr lang="en-US" sz="2000" dirty="0"/>
              <a:t>.NET CLI tool </a:t>
            </a:r>
            <a:r>
              <a:rPr lang="en-US" sz="2000" dirty="0">
                <a:hlinkClick r:id="rId4"/>
              </a:rPr>
              <a:t>aka.ms/</a:t>
            </a:r>
            <a:r>
              <a:rPr lang="en-US" sz="2000" dirty="0" err="1">
                <a:hlinkClick r:id="rId4"/>
              </a:rPr>
              <a:t>appcat</a:t>
            </a:r>
            <a:r>
              <a:rPr lang="en-US" sz="2000" dirty="0">
                <a:hlinkClick r:id="rId4"/>
              </a:rPr>
              <a:t>/dotnet/cli</a:t>
            </a:r>
            <a:endParaRPr lang="en-US" sz="2000" dirty="0"/>
          </a:p>
          <a:p>
            <a:pPr lvl="1">
              <a:spcBef>
                <a:spcPts val="0"/>
              </a:spcBef>
            </a:pPr>
            <a:r>
              <a:rPr lang="en-US" sz="2000" dirty="0"/>
              <a:t>CLI for Java </a:t>
            </a:r>
            <a:r>
              <a:rPr lang="en-US" sz="2000" dirty="0">
                <a:hlinkClick r:id="rId5" tooltip="https://aka.ms/appcat"/>
              </a:rPr>
              <a:t>aka.ms/</a:t>
            </a:r>
            <a:r>
              <a:rPr lang="en-US" sz="2000" dirty="0" err="1">
                <a:hlinkClick r:id="rId5" tooltip="https://aka.ms/appcat"/>
              </a:rPr>
              <a:t>appcat</a:t>
            </a:r>
            <a:r>
              <a:rPr lang="en-US" sz="2000" dirty="0">
                <a:hlinkClick r:id="rId5" tooltip="https://aka.ms/appcat"/>
              </a:rPr>
              <a:t>/java</a:t>
            </a:r>
            <a:endParaRPr lang="en-CA" sz="2000" dirty="0"/>
          </a:p>
          <a:p>
            <a:pPr>
              <a:spcBef>
                <a:spcPts val="0"/>
              </a:spcBef>
            </a:pPr>
            <a:endParaRPr lang="en-CA" sz="1600" dirty="0"/>
          </a:p>
          <a:p>
            <a:pPr>
              <a:spcBef>
                <a:spcPts val="0"/>
              </a:spcBef>
            </a:pPr>
            <a:r>
              <a:rPr lang="en-CA" sz="2800" dirty="0"/>
              <a:t>Scan source code, configuration, and binaries for potential issues</a:t>
            </a:r>
          </a:p>
          <a:p>
            <a:pPr lvl="1">
              <a:spcBef>
                <a:spcPts val="0"/>
              </a:spcBef>
            </a:pPr>
            <a:r>
              <a:rPr lang="en-CA" sz="2000" dirty="0"/>
              <a:t>External dependencies, authentication systems, scalability concerns</a:t>
            </a:r>
          </a:p>
          <a:p>
            <a:pPr>
              <a:spcBef>
                <a:spcPts val="0"/>
              </a:spcBef>
            </a:pPr>
            <a:endParaRPr lang="en-US" sz="1600" dirty="0"/>
          </a:p>
          <a:p>
            <a:pPr>
              <a:spcBef>
                <a:spcPts val="0"/>
              </a:spcBef>
            </a:pPr>
            <a:r>
              <a:rPr lang="en-US" sz="2800" dirty="0"/>
              <a:t>Interactive compatibility report – exports to HTML, JSON, and CSV</a:t>
            </a:r>
            <a:endParaRPr lang="en-CA" sz="2800" dirty="0"/>
          </a:p>
          <a:p>
            <a:pPr>
              <a:spcBef>
                <a:spcPts val="0"/>
              </a:spcBef>
            </a:pPr>
            <a:endParaRPr lang="en-CA" sz="1600" dirty="0"/>
          </a:p>
          <a:p>
            <a:pPr>
              <a:spcBef>
                <a:spcPts val="0"/>
              </a:spcBef>
            </a:pPr>
            <a:r>
              <a:rPr lang="en-CA" sz="2800" dirty="0"/>
              <a:t>Supports multiple Azure targets</a:t>
            </a:r>
          </a:p>
          <a:p>
            <a:pPr lvl="1">
              <a:spcBef>
                <a:spcPts val="0"/>
              </a:spcBef>
            </a:pPr>
            <a:r>
              <a:rPr lang="en-CA" sz="2000" dirty="0"/>
              <a:t>Azure App Service</a:t>
            </a:r>
          </a:p>
          <a:p>
            <a:pPr lvl="1">
              <a:spcBef>
                <a:spcPts val="0"/>
              </a:spcBef>
            </a:pPr>
            <a:r>
              <a:rPr lang="en-CA" sz="2000" dirty="0"/>
              <a:t>Azure Kubernetes Service</a:t>
            </a:r>
          </a:p>
          <a:p>
            <a:pPr lvl="1">
              <a:spcBef>
                <a:spcPts val="0"/>
              </a:spcBef>
            </a:pPr>
            <a:r>
              <a:rPr lang="en-CA" sz="2000" dirty="0"/>
              <a:t>Azure Container Apps</a:t>
            </a:r>
          </a:p>
          <a:p>
            <a:pPr marL="0" indent="0">
              <a:spcBef>
                <a:spcPts val="0"/>
              </a:spcBef>
              <a:buNone/>
            </a:pPr>
            <a:endParaRPr lang="en-CA" sz="1600" dirty="0"/>
          </a:p>
          <a:p>
            <a:pPr>
              <a:spcBef>
                <a:spcPts val="0"/>
              </a:spcBef>
            </a:pPr>
            <a:r>
              <a:rPr lang="en-CA" sz="2800" dirty="0"/>
              <a:t>Learn more at </a:t>
            </a:r>
            <a:r>
              <a:rPr lang="en-US" sz="2800" dirty="0">
                <a:hlinkClick r:id="rId6" tooltip="https://aka.ms/appcat"/>
              </a:rPr>
              <a:t>aka.ms/</a:t>
            </a:r>
            <a:r>
              <a:rPr lang="en-US" sz="2800" dirty="0" err="1">
                <a:hlinkClick r:id="rId6" tooltip="https://aka.ms/appcat"/>
              </a:rPr>
              <a:t>appcat</a:t>
            </a:r>
            <a:r>
              <a:rPr lang="en-US" sz="2800" dirty="0">
                <a:hlinkClick r:id="rId6" tooltip="https://aka.ms/appcat"/>
              </a:rPr>
              <a:t>/dotnet</a:t>
            </a:r>
            <a:endParaRPr lang="en-US" sz="2800" dirty="0"/>
          </a:p>
        </p:txBody>
      </p:sp>
      <p:sp>
        <p:nvSpPr>
          <p:cNvPr id="2" name="Title 1">
            <a:extLst>
              <a:ext uri="{FF2B5EF4-FFF2-40B4-BE49-F238E27FC236}">
                <a16:creationId xmlns:a16="http://schemas.microsoft.com/office/drawing/2014/main" id="{5A77103B-1C89-6D0A-4496-A0EFB64F6836}"/>
              </a:ext>
            </a:extLst>
          </p:cNvPr>
          <p:cNvSpPr>
            <a:spLocks noGrp="1"/>
          </p:cNvSpPr>
          <p:nvPr>
            <p:ph type="title"/>
          </p:nvPr>
        </p:nvSpPr>
        <p:spPr/>
        <p:txBody>
          <a:bodyPr vert="horz" wrap="square" lIns="146304" tIns="91440" rIns="146304" bIns="91440" rtlCol="0" anchor="t">
            <a:normAutofit/>
          </a:bodyPr>
          <a:lstStyle/>
          <a:p>
            <a:r>
              <a:rPr lang="en-CA" dirty="0">
                <a:solidFill>
                  <a:srgbClr val="005A9F"/>
                </a:solidFill>
                <a:latin typeface="+mj-lt"/>
                <a:ea typeface="+mj-ea"/>
                <a:cs typeface="+mj-cs"/>
              </a:rPr>
              <a:t>Application and code assessment for .NET</a:t>
            </a:r>
          </a:p>
        </p:txBody>
      </p:sp>
    </p:spTree>
    <p:extLst>
      <p:ext uri="{BB962C8B-B14F-4D97-AF65-F5344CB8AC3E}">
        <p14:creationId xmlns:p14="http://schemas.microsoft.com/office/powerpoint/2010/main" val="118879154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4400" b="1" dirty="0"/>
              <a:t>Sponsors: </a:t>
            </a:r>
            <a:r>
              <a:rPr lang="en-US" sz="4400" dirty="0"/>
              <a:t>Global Azure 2024 – Toronto</a:t>
            </a:r>
          </a:p>
        </p:txBody>
      </p:sp>
    </p:spTree>
    <p:extLst>
      <p:ext uri="{BB962C8B-B14F-4D97-AF65-F5344CB8AC3E}">
        <p14:creationId xmlns:p14="http://schemas.microsoft.com/office/powerpoint/2010/main" val="2264983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7" name="Group 66">
            <a:extLst>
              <a:ext uri="{FF2B5EF4-FFF2-40B4-BE49-F238E27FC236}">
                <a16:creationId xmlns:a16="http://schemas.microsoft.com/office/drawing/2014/main" id="{1884F309-EC79-6BCB-90E7-2F7C93D17B49}"/>
              </a:ext>
            </a:extLst>
          </p:cNvPr>
          <p:cNvGrpSpPr/>
          <p:nvPr/>
        </p:nvGrpSpPr>
        <p:grpSpPr>
          <a:xfrm>
            <a:off x="4586047" y="1716704"/>
            <a:ext cx="2875917" cy="805257"/>
            <a:chOff x="4560623" y="2028636"/>
            <a:chExt cx="2819782" cy="789539"/>
          </a:xfrm>
        </p:grpSpPr>
        <p:sp>
          <p:nvSpPr>
            <p:cNvPr id="4" name="Oval 3">
              <a:extLst>
                <a:ext uri="{FF2B5EF4-FFF2-40B4-BE49-F238E27FC236}">
                  <a16:creationId xmlns:a16="http://schemas.microsoft.com/office/drawing/2014/main" id="{A0710125-B7B9-02DC-A578-855F3A9D8421}"/>
                </a:ext>
              </a:extLst>
            </p:cNvPr>
            <p:cNvSpPr/>
            <p:nvPr/>
          </p:nvSpPr>
          <p:spPr>
            <a:xfrm>
              <a:off x="4560623" y="2028636"/>
              <a:ext cx="789539" cy="789539"/>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sz="1836"/>
            </a:p>
          </p:txBody>
        </p:sp>
        <p:sp>
          <p:nvSpPr>
            <p:cNvPr id="5" name="Rectangle 4" descr="Document with solid fill">
              <a:extLst>
                <a:ext uri="{FF2B5EF4-FFF2-40B4-BE49-F238E27FC236}">
                  <a16:creationId xmlns:a16="http://schemas.microsoft.com/office/drawing/2014/main" id="{C0BDCC5F-EDF1-0E3E-7CB8-806444E149ED}"/>
                </a:ext>
              </a:extLst>
            </p:cNvPr>
            <p:cNvSpPr/>
            <p:nvPr/>
          </p:nvSpPr>
          <p:spPr>
            <a:xfrm>
              <a:off x="4726426" y="2194439"/>
              <a:ext cx="457932" cy="457932"/>
            </a:xfrm>
            <a:prstGeom prst="rect">
              <a:avLst/>
            </a:prstGeom>
            <a: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a:blipFill>
            <a:ln>
              <a:solidFill>
                <a:srgbClr val="CCD2D8"/>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sz="1836"/>
            </a:p>
          </p:txBody>
        </p:sp>
        <p:grpSp>
          <p:nvGrpSpPr>
            <p:cNvPr id="6" name="Group 5">
              <a:extLst>
                <a:ext uri="{FF2B5EF4-FFF2-40B4-BE49-F238E27FC236}">
                  <a16:creationId xmlns:a16="http://schemas.microsoft.com/office/drawing/2014/main" id="{48A36B61-7F64-1605-548C-93A5A7935AB7}"/>
                </a:ext>
              </a:extLst>
            </p:cNvPr>
            <p:cNvGrpSpPr/>
            <p:nvPr/>
          </p:nvGrpSpPr>
          <p:grpSpPr>
            <a:xfrm>
              <a:off x="5519349" y="2028636"/>
              <a:ext cx="1861056" cy="789539"/>
              <a:chOff x="1003619" y="410001"/>
              <a:chExt cx="1861056" cy="789539"/>
            </a:xfrm>
          </p:grpSpPr>
          <p:sp>
            <p:nvSpPr>
              <p:cNvPr id="7" name="Rectangle 6">
                <a:extLst>
                  <a:ext uri="{FF2B5EF4-FFF2-40B4-BE49-F238E27FC236}">
                    <a16:creationId xmlns:a16="http://schemas.microsoft.com/office/drawing/2014/main" id="{8255BCF8-F738-7D6F-1F68-B1F60A8EDDDF}"/>
                  </a:ext>
                </a:extLst>
              </p:cNvPr>
              <p:cNvSpPr/>
              <p:nvPr/>
            </p:nvSpPr>
            <p:spPr>
              <a:xfrm>
                <a:off x="1003619" y="410001"/>
                <a:ext cx="1861056" cy="78953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sz="1836"/>
              </a:p>
            </p:txBody>
          </p:sp>
          <p:sp>
            <p:nvSpPr>
              <p:cNvPr id="8" name="TextBox 7">
                <a:extLst>
                  <a:ext uri="{FF2B5EF4-FFF2-40B4-BE49-F238E27FC236}">
                    <a16:creationId xmlns:a16="http://schemas.microsoft.com/office/drawing/2014/main" id="{7628A986-EF15-E3FF-F7B1-8D128AE9E4EA}"/>
                  </a:ext>
                </a:extLst>
              </p:cNvPr>
              <p:cNvSpPr txBox="1"/>
              <p:nvPr/>
            </p:nvSpPr>
            <p:spPr>
              <a:xfrm>
                <a:off x="1003619" y="410001"/>
                <a:ext cx="1861056" cy="78953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1088029">
                  <a:spcBef>
                    <a:spcPct val="0"/>
                  </a:spcBef>
                  <a:spcAft>
                    <a:spcPct val="35000"/>
                  </a:spcAft>
                </a:pPr>
                <a:r>
                  <a:rPr lang="en-US" sz="204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File system</a:t>
                </a:r>
              </a:p>
            </p:txBody>
          </p:sp>
        </p:grpSp>
      </p:grpSp>
      <p:grpSp>
        <p:nvGrpSpPr>
          <p:cNvPr id="75" name="Group 74">
            <a:extLst>
              <a:ext uri="{FF2B5EF4-FFF2-40B4-BE49-F238E27FC236}">
                <a16:creationId xmlns:a16="http://schemas.microsoft.com/office/drawing/2014/main" id="{1B83750E-C2EC-535E-8267-8B43B3FE21CE}"/>
              </a:ext>
            </a:extLst>
          </p:cNvPr>
          <p:cNvGrpSpPr/>
          <p:nvPr/>
        </p:nvGrpSpPr>
        <p:grpSpPr>
          <a:xfrm>
            <a:off x="656478" y="1710734"/>
            <a:ext cx="2875917" cy="805257"/>
            <a:chOff x="555354" y="2022783"/>
            <a:chExt cx="2819782" cy="789539"/>
          </a:xfrm>
        </p:grpSpPr>
        <p:sp>
          <p:nvSpPr>
            <p:cNvPr id="9" name="Oval 8">
              <a:extLst>
                <a:ext uri="{FF2B5EF4-FFF2-40B4-BE49-F238E27FC236}">
                  <a16:creationId xmlns:a16="http://schemas.microsoft.com/office/drawing/2014/main" id="{A53EB96C-5D0D-6901-5010-0E9CCC796C6F}"/>
                </a:ext>
              </a:extLst>
            </p:cNvPr>
            <p:cNvSpPr/>
            <p:nvPr/>
          </p:nvSpPr>
          <p:spPr>
            <a:xfrm>
              <a:off x="555354" y="2022783"/>
              <a:ext cx="789539" cy="789539"/>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sz="1836"/>
            </a:p>
          </p:txBody>
        </p:sp>
        <p:sp>
          <p:nvSpPr>
            <p:cNvPr id="10" name="Rectangle 9" descr="Database with solid fill">
              <a:extLst>
                <a:ext uri="{FF2B5EF4-FFF2-40B4-BE49-F238E27FC236}">
                  <a16:creationId xmlns:a16="http://schemas.microsoft.com/office/drawing/2014/main" id="{945B0E11-58A1-3C2E-75DD-0A7170E79F19}"/>
                </a:ext>
              </a:extLst>
            </p:cNvPr>
            <p:cNvSpPr/>
            <p:nvPr/>
          </p:nvSpPr>
          <p:spPr>
            <a:xfrm>
              <a:off x="721157" y="2188586"/>
              <a:ext cx="457932" cy="457932"/>
            </a:xfrm>
            <a:prstGeom prst="rect">
              <a:avLst/>
            </a:prstGeom>
            <a: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a:blipFill>
            <a:ln>
              <a:solidFill>
                <a:srgbClr val="CCD2D8"/>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sz="1836"/>
            </a:p>
          </p:txBody>
        </p:sp>
        <p:grpSp>
          <p:nvGrpSpPr>
            <p:cNvPr id="11" name="Group 10">
              <a:extLst>
                <a:ext uri="{FF2B5EF4-FFF2-40B4-BE49-F238E27FC236}">
                  <a16:creationId xmlns:a16="http://schemas.microsoft.com/office/drawing/2014/main" id="{5ADFBA9B-60F5-6F33-897A-18A2E2F9DDA3}"/>
                </a:ext>
              </a:extLst>
            </p:cNvPr>
            <p:cNvGrpSpPr/>
            <p:nvPr/>
          </p:nvGrpSpPr>
          <p:grpSpPr>
            <a:xfrm>
              <a:off x="1514080" y="2022783"/>
              <a:ext cx="1861056" cy="789539"/>
              <a:chOff x="1003619" y="410001"/>
              <a:chExt cx="1861056" cy="789539"/>
            </a:xfrm>
          </p:grpSpPr>
          <p:sp>
            <p:nvSpPr>
              <p:cNvPr id="12" name="Rectangle 11">
                <a:extLst>
                  <a:ext uri="{FF2B5EF4-FFF2-40B4-BE49-F238E27FC236}">
                    <a16:creationId xmlns:a16="http://schemas.microsoft.com/office/drawing/2014/main" id="{DEADB23E-8487-6BFF-BB18-8F511E874EDB}"/>
                  </a:ext>
                </a:extLst>
              </p:cNvPr>
              <p:cNvSpPr/>
              <p:nvPr/>
            </p:nvSpPr>
            <p:spPr>
              <a:xfrm>
                <a:off x="1003619" y="410001"/>
                <a:ext cx="1861056" cy="78953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sz="1836"/>
              </a:p>
            </p:txBody>
          </p:sp>
          <p:sp>
            <p:nvSpPr>
              <p:cNvPr id="13" name="TextBox 12">
                <a:extLst>
                  <a:ext uri="{FF2B5EF4-FFF2-40B4-BE49-F238E27FC236}">
                    <a16:creationId xmlns:a16="http://schemas.microsoft.com/office/drawing/2014/main" id="{E63FC4F0-4433-4261-18F4-D34CE8A50518}"/>
                  </a:ext>
                </a:extLst>
              </p:cNvPr>
              <p:cNvSpPr txBox="1"/>
              <p:nvPr/>
            </p:nvSpPr>
            <p:spPr>
              <a:xfrm>
                <a:off x="1003619" y="410001"/>
                <a:ext cx="1861056" cy="78953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1088029">
                  <a:spcBef>
                    <a:spcPct val="0"/>
                  </a:spcBef>
                  <a:spcAft>
                    <a:spcPct val="35000"/>
                  </a:spcAft>
                </a:pPr>
                <a:r>
                  <a:rPr lang="en-US" sz="204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Database</a:t>
                </a:r>
              </a:p>
            </p:txBody>
          </p:sp>
        </p:grpSp>
      </p:grpSp>
      <p:grpSp>
        <p:nvGrpSpPr>
          <p:cNvPr id="65" name="Group 64">
            <a:extLst>
              <a:ext uri="{FF2B5EF4-FFF2-40B4-BE49-F238E27FC236}">
                <a16:creationId xmlns:a16="http://schemas.microsoft.com/office/drawing/2014/main" id="{5FCB5CEA-6274-A4D7-FFCA-0F0C7E308515}"/>
              </a:ext>
            </a:extLst>
          </p:cNvPr>
          <p:cNvGrpSpPr/>
          <p:nvPr/>
        </p:nvGrpSpPr>
        <p:grpSpPr>
          <a:xfrm>
            <a:off x="636444" y="4139415"/>
            <a:ext cx="2875917" cy="805257"/>
            <a:chOff x="535711" y="4453679"/>
            <a:chExt cx="2819782" cy="789539"/>
          </a:xfrm>
        </p:grpSpPr>
        <p:sp>
          <p:nvSpPr>
            <p:cNvPr id="14" name="Oval 13">
              <a:extLst>
                <a:ext uri="{FF2B5EF4-FFF2-40B4-BE49-F238E27FC236}">
                  <a16:creationId xmlns:a16="http://schemas.microsoft.com/office/drawing/2014/main" id="{D85A6BA8-3403-B033-6217-E2128F043891}"/>
                </a:ext>
              </a:extLst>
            </p:cNvPr>
            <p:cNvSpPr/>
            <p:nvPr/>
          </p:nvSpPr>
          <p:spPr>
            <a:xfrm>
              <a:off x="535711" y="4453679"/>
              <a:ext cx="789539" cy="789539"/>
            </a:xfrm>
            <a:prstGeom prst="ellipse">
              <a:avLst/>
            </a:prstGeom>
            <a:ln>
              <a:solidFill>
                <a:srgbClr val="CCD2D8"/>
              </a:solidFill>
            </a:ln>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sz="1836"/>
            </a:p>
          </p:txBody>
        </p:sp>
        <p:sp>
          <p:nvSpPr>
            <p:cNvPr id="15" name="Rectangle 14" descr="Envelope with solid fill">
              <a:extLst>
                <a:ext uri="{FF2B5EF4-FFF2-40B4-BE49-F238E27FC236}">
                  <a16:creationId xmlns:a16="http://schemas.microsoft.com/office/drawing/2014/main" id="{7D9027D1-0180-651D-7868-D82956DDB4ED}"/>
                </a:ext>
              </a:extLst>
            </p:cNvPr>
            <p:cNvSpPr/>
            <p:nvPr/>
          </p:nvSpPr>
          <p:spPr>
            <a:xfrm>
              <a:off x="701515" y="4619483"/>
              <a:ext cx="457932" cy="457932"/>
            </a:xfrm>
            <a:prstGeom prst="rect">
              <a:avLst/>
            </a:prstGeom>
            <a: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a:blipFill>
            <a:ln>
              <a:solidFill>
                <a:srgbClr val="CCD2D8"/>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sz="1836"/>
            </a:p>
          </p:txBody>
        </p:sp>
        <p:grpSp>
          <p:nvGrpSpPr>
            <p:cNvPr id="16" name="Group 15">
              <a:extLst>
                <a:ext uri="{FF2B5EF4-FFF2-40B4-BE49-F238E27FC236}">
                  <a16:creationId xmlns:a16="http://schemas.microsoft.com/office/drawing/2014/main" id="{679C3801-251C-437C-C084-33106EEBB6A7}"/>
                </a:ext>
              </a:extLst>
            </p:cNvPr>
            <p:cNvGrpSpPr/>
            <p:nvPr/>
          </p:nvGrpSpPr>
          <p:grpSpPr>
            <a:xfrm>
              <a:off x="1494437" y="4453679"/>
              <a:ext cx="1861056" cy="789539"/>
              <a:chOff x="4147678" y="2020851"/>
              <a:chExt cx="1861056" cy="789539"/>
            </a:xfrm>
          </p:grpSpPr>
          <p:sp>
            <p:nvSpPr>
              <p:cNvPr id="17" name="Rectangle 16">
                <a:extLst>
                  <a:ext uri="{FF2B5EF4-FFF2-40B4-BE49-F238E27FC236}">
                    <a16:creationId xmlns:a16="http://schemas.microsoft.com/office/drawing/2014/main" id="{6F2F7177-4010-F3D7-E0F2-0F1A52728F41}"/>
                  </a:ext>
                </a:extLst>
              </p:cNvPr>
              <p:cNvSpPr/>
              <p:nvPr/>
            </p:nvSpPr>
            <p:spPr>
              <a:xfrm>
                <a:off x="4147678" y="2020851"/>
                <a:ext cx="1861056" cy="78953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sz="1836"/>
              </a:p>
            </p:txBody>
          </p:sp>
          <p:sp>
            <p:nvSpPr>
              <p:cNvPr id="18" name="TextBox 17">
                <a:extLst>
                  <a:ext uri="{FF2B5EF4-FFF2-40B4-BE49-F238E27FC236}">
                    <a16:creationId xmlns:a16="http://schemas.microsoft.com/office/drawing/2014/main" id="{44FEFA23-72F6-FF73-651C-92A0B95C4612}"/>
                  </a:ext>
                </a:extLst>
              </p:cNvPr>
              <p:cNvSpPr txBox="1"/>
              <p:nvPr/>
            </p:nvSpPr>
            <p:spPr>
              <a:xfrm>
                <a:off x="4147678" y="2020851"/>
                <a:ext cx="1861056" cy="78953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1088029">
                  <a:spcBef>
                    <a:spcPct val="0"/>
                  </a:spcBef>
                  <a:spcAft>
                    <a:spcPct val="35000"/>
                  </a:spcAft>
                </a:pPr>
                <a:r>
                  <a:rPr lang="en-US" sz="204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Message queues</a:t>
                </a:r>
              </a:p>
            </p:txBody>
          </p:sp>
        </p:grpSp>
      </p:grpSp>
      <p:grpSp>
        <p:nvGrpSpPr>
          <p:cNvPr id="71" name="Group 70">
            <a:extLst>
              <a:ext uri="{FF2B5EF4-FFF2-40B4-BE49-F238E27FC236}">
                <a16:creationId xmlns:a16="http://schemas.microsoft.com/office/drawing/2014/main" id="{2D31E589-FE5D-DACD-20B5-BCCDD44CE6B7}"/>
              </a:ext>
            </a:extLst>
          </p:cNvPr>
          <p:cNvGrpSpPr/>
          <p:nvPr/>
        </p:nvGrpSpPr>
        <p:grpSpPr>
          <a:xfrm>
            <a:off x="8491630" y="1710734"/>
            <a:ext cx="2875918" cy="805257"/>
            <a:chOff x="8542373" y="2022783"/>
            <a:chExt cx="2819783" cy="789539"/>
          </a:xfrm>
        </p:grpSpPr>
        <p:sp>
          <p:nvSpPr>
            <p:cNvPr id="19" name="Oval 18">
              <a:extLst>
                <a:ext uri="{FF2B5EF4-FFF2-40B4-BE49-F238E27FC236}">
                  <a16:creationId xmlns:a16="http://schemas.microsoft.com/office/drawing/2014/main" id="{75228FBE-3D8D-3232-3EEE-21F1CBDD72BB}"/>
                </a:ext>
              </a:extLst>
            </p:cNvPr>
            <p:cNvSpPr/>
            <p:nvPr/>
          </p:nvSpPr>
          <p:spPr>
            <a:xfrm>
              <a:off x="8542373" y="2022783"/>
              <a:ext cx="789539" cy="789539"/>
            </a:xfrm>
            <a:prstGeom prst="ellipse">
              <a:avLst/>
            </a:prstGeom>
            <a:ln>
              <a:solidFill>
                <a:srgbClr val="CCD2D8"/>
              </a:solidFill>
            </a:ln>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sz="1836"/>
            </a:p>
          </p:txBody>
        </p:sp>
        <p:sp>
          <p:nvSpPr>
            <p:cNvPr id="20" name="Rectangle 19" descr="User network with solid fill">
              <a:extLst>
                <a:ext uri="{FF2B5EF4-FFF2-40B4-BE49-F238E27FC236}">
                  <a16:creationId xmlns:a16="http://schemas.microsoft.com/office/drawing/2014/main" id="{A9BD8BA9-6855-C46C-7DE5-CAB7AAEA82D4}"/>
                </a:ext>
              </a:extLst>
            </p:cNvPr>
            <p:cNvSpPr/>
            <p:nvPr/>
          </p:nvSpPr>
          <p:spPr>
            <a:xfrm>
              <a:off x="8708177" y="2188586"/>
              <a:ext cx="457932" cy="457932"/>
            </a:xfrm>
            <a:prstGeom prst="rect">
              <a:avLst/>
            </a:prstGeom>
            <a: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a:fillRect/>
              </a:stretch>
            </a:blipFill>
            <a:ln>
              <a:solidFill>
                <a:srgbClr val="CCD2D8"/>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sz="1836"/>
            </a:p>
          </p:txBody>
        </p:sp>
        <p:grpSp>
          <p:nvGrpSpPr>
            <p:cNvPr id="21" name="Group 20">
              <a:extLst>
                <a:ext uri="{FF2B5EF4-FFF2-40B4-BE49-F238E27FC236}">
                  <a16:creationId xmlns:a16="http://schemas.microsoft.com/office/drawing/2014/main" id="{BACA51B2-E51D-C5F8-A19D-784D8A8651BE}"/>
                </a:ext>
              </a:extLst>
            </p:cNvPr>
            <p:cNvGrpSpPr/>
            <p:nvPr/>
          </p:nvGrpSpPr>
          <p:grpSpPr>
            <a:xfrm>
              <a:off x="9501100" y="2022783"/>
              <a:ext cx="1861056" cy="789539"/>
              <a:chOff x="4147678" y="410001"/>
              <a:chExt cx="1861056" cy="789539"/>
            </a:xfrm>
          </p:grpSpPr>
          <p:sp>
            <p:nvSpPr>
              <p:cNvPr id="22" name="Rectangle 21">
                <a:extLst>
                  <a:ext uri="{FF2B5EF4-FFF2-40B4-BE49-F238E27FC236}">
                    <a16:creationId xmlns:a16="http://schemas.microsoft.com/office/drawing/2014/main" id="{4B5995B7-9155-37E7-B987-0C61C1A1AB0E}"/>
                  </a:ext>
                </a:extLst>
              </p:cNvPr>
              <p:cNvSpPr/>
              <p:nvPr/>
            </p:nvSpPr>
            <p:spPr>
              <a:xfrm>
                <a:off x="4147678" y="410001"/>
                <a:ext cx="1861056" cy="78953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sz="1836"/>
              </a:p>
            </p:txBody>
          </p:sp>
          <p:sp>
            <p:nvSpPr>
              <p:cNvPr id="23" name="TextBox 22">
                <a:extLst>
                  <a:ext uri="{FF2B5EF4-FFF2-40B4-BE49-F238E27FC236}">
                    <a16:creationId xmlns:a16="http://schemas.microsoft.com/office/drawing/2014/main" id="{39B7E536-2EAD-7D6A-5472-C0A2EF53D54C}"/>
                  </a:ext>
                </a:extLst>
              </p:cNvPr>
              <p:cNvSpPr txBox="1"/>
              <p:nvPr/>
            </p:nvSpPr>
            <p:spPr>
              <a:xfrm>
                <a:off x="4147678" y="410001"/>
                <a:ext cx="1861056" cy="78953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1088029">
                  <a:spcBef>
                    <a:spcPct val="0"/>
                  </a:spcBef>
                  <a:spcAft>
                    <a:spcPct val="35000"/>
                  </a:spcAft>
                </a:pPr>
                <a:r>
                  <a:rPr lang="en-US" sz="204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Network resources</a:t>
                </a:r>
              </a:p>
            </p:txBody>
          </p:sp>
        </p:grpSp>
      </p:grpSp>
      <p:grpSp>
        <p:nvGrpSpPr>
          <p:cNvPr id="64" name="Group 63">
            <a:extLst>
              <a:ext uri="{FF2B5EF4-FFF2-40B4-BE49-F238E27FC236}">
                <a16:creationId xmlns:a16="http://schemas.microsoft.com/office/drawing/2014/main" id="{A977C0BC-B432-1CA7-08C1-FAAFBC74DA51}"/>
              </a:ext>
            </a:extLst>
          </p:cNvPr>
          <p:cNvGrpSpPr/>
          <p:nvPr/>
        </p:nvGrpSpPr>
        <p:grpSpPr>
          <a:xfrm>
            <a:off x="656478" y="2925075"/>
            <a:ext cx="3048471" cy="805257"/>
            <a:chOff x="555354" y="3078211"/>
            <a:chExt cx="2988968" cy="789539"/>
          </a:xfrm>
        </p:grpSpPr>
        <p:sp>
          <p:nvSpPr>
            <p:cNvPr id="24" name="Oval 23">
              <a:extLst>
                <a:ext uri="{FF2B5EF4-FFF2-40B4-BE49-F238E27FC236}">
                  <a16:creationId xmlns:a16="http://schemas.microsoft.com/office/drawing/2014/main" id="{0B561AD0-2E86-7410-00F6-92F1171C2769}"/>
                </a:ext>
              </a:extLst>
            </p:cNvPr>
            <p:cNvSpPr/>
            <p:nvPr/>
          </p:nvSpPr>
          <p:spPr>
            <a:xfrm>
              <a:off x="555354" y="3078211"/>
              <a:ext cx="789539" cy="789539"/>
            </a:xfrm>
            <a:prstGeom prst="ellipse">
              <a:avLst/>
            </a:prstGeom>
            <a:ln>
              <a:solidFill>
                <a:srgbClr val="CCD2D8"/>
              </a:solidFill>
            </a:ln>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sz="1836"/>
            </a:p>
          </p:txBody>
        </p:sp>
        <p:sp>
          <p:nvSpPr>
            <p:cNvPr id="25" name="Rectangle 24" descr="Lock with solid fill">
              <a:extLst>
                <a:ext uri="{FF2B5EF4-FFF2-40B4-BE49-F238E27FC236}">
                  <a16:creationId xmlns:a16="http://schemas.microsoft.com/office/drawing/2014/main" id="{DEEC428F-CCF5-FA63-913B-065885358487}"/>
                </a:ext>
              </a:extLst>
            </p:cNvPr>
            <p:cNvSpPr/>
            <p:nvPr/>
          </p:nvSpPr>
          <p:spPr>
            <a:xfrm>
              <a:off x="721157" y="3244015"/>
              <a:ext cx="457932" cy="457932"/>
            </a:xfrm>
            <a:prstGeom prst="rect">
              <a:avLst/>
            </a:prstGeom>
            <a: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a:blipFill>
            <a:ln>
              <a:solidFill>
                <a:srgbClr val="CCD2D8"/>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sz="1836"/>
            </a:p>
          </p:txBody>
        </p:sp>
        <p:grpSp>
          <p:nvGrpSpPr>
            <p:cNvPr id="26" name="Group 25">
              <a:extLst>
                <a:ext uri="{FF2B5EF4-FFF2-40B4-BE49-F238E27FC236}">
                  <a16:creationId xmlns:a16="http://schemas.microsoft.com/office/drawing/2014/main" id="{F17EF5F6-20C5-1ADB-6A18-6775D76FDD26}"/>
                </a:ext>
              </a:extLst>
            </p:cNvPr>
            <p:cNvGrpSpPr/>
            <p:nvPr/>
          </p:nvGrpSpPr>
          <p:grpSpPr>
            <a:xfrm>
              <a:off x="1514079" y="3078211"/>
              <a:ext cx="2030243" cy="789539"/>
              <a:chOff x="1003618" y="2020851"/>
              <a:chExt cx="2030243" cy="789539"/>
            </a:xfrm>
          </p:grpSpPr>
          <p:sp>
            <p:nvSpPr>
              <p:cNvPr id="27" name="Rectangle 26">
                <a:extLst>
                  <a:ext uri="{FF2B5EF4-FFF2-40B4-BE49-F238E27FC236}">
                    <a16:creationId xmlns:a16="http://schemas.microsoft.com/office/drawing/2014/main" id="{16416A3C-2783-79F5-E8FA-C2454925773B}"/>
                  </a:ext>
                </a:extLst>
              </p:cNvPr>
              <p:cNvSpPr/>
              <p:nvPr/>
            </p:nvSpPr>
            <p:spPr>
              <a:xfrm>
                <a:off x="1003619" y="2020851"/>
                <a:ext cx="1861056" cy="78953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sz="1836"/>
              </a:p>
            </p:txBody>
          </p:sp>
          <p:sp>
            <p:nvSpPr>
              <p:cNvPr id="28" name="TextBox 27">
                <a:extLst>
                  <a:ext uri="{FF2B5EF4-FFF2-40B4-BE49-F238E27FC236}">
                    <a16:creationId xmlns:a16="http://schemas.microsoft.com/office/drawing/2014/main" id="{B24F0152-47CC-98FB-4AF7-3C71CFAE8B6D}"/>
                  </a:ext>
                </a:extLst>
              </p:cNvPr>
              <p:cNvSpPr txBox="1"/>
              <p:nvPr/>
            </p:nvSpPr>
            <p:spPr>
              <a:xfrm>
                <a:off x="1003618" y="2020851"/>
                <a:ext cx="2030243" cy="78953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1088029">
                  <a:spcBef>
                    <a:spcPct val="0"/>
                  </a:spcBef>
                  <a:spcAft>
                    <a:spcPct val="35000"/>
                  </a:spcAft>
                </a:pPr>
                <a:r>
                  <a:rPr lang="en-US" sz="204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Authentication</a:t>
                </a:r>
              </a:p>
            </p:txBody>
          </p:sp>
        </p:grpSp>
      </p:grpSp>
      <p:grpSp>
        <p:nvGrpSpPr>
          <p:cNvPr id="69" name="Group 68">
            <a:extLst>
              <a:ext uri="{FF2B5EF4-FFF2-40B4-BE49-F238E27FC236}">
                <a16:creationId xmlns:a16="http://schemas.microsoft.com/office/drawing/2014/main" id="{24348627-CB41-A39B-B709-71894EF765E5}"/>
              </a:ext>
            </a:extLst>
          </p:cNvPr>
          <p:cNvGrpSpPr/>
          <p:nvPr/>
        </p:nvGrpSpPr>
        <p:grpSpPr>
          <a:xfrm>
            <a:off x="4586047" y="4141405"/>
            <a:ext cx="2875917" cy="805257"/>
            <a:chOff x="4560623" y="4457577"/>
            <a:chExt cx="2819782" cy="789539"/>
          </a:xfrm>
        </p:grpSpPr>
        <p:sp>
          <p:nvSpPr>
            <p:cNvPr id="34" name="Oval 33">
              <a:extLst>
                <a:ext uri="{FF2B5EF4-FFF2-40B4-BE49-F238E27FC236}">
                  <a16:creationId xmlns:a16="http://schemas.microsoft.com/office/drawing/2014/main" id="{C2B53153-AF89-551F-471B-472AEE7A01AD}"/>
                </a:ext>
              </a:extLst>
            </p:cNvPr>
            <p:cNvSpPr/>
            <p:nvPr/>
          </p:nvSpPr>
          <p:spPr>
            <a:xfrm>
              <a:off x="4560623" y="4457577"/>
              <a:ext cx="789539" cy="789539"/>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sz="1836"/>
            </a:p>
          </p:txBody>
        </p:sp>
        <p:sp>
          <p:nvSpPr>
            <p:cNvPr id="35" name="Rectangle 34" descr="Box with solid fill">
              <a:extLst>
                <a:ext uri="{FF2B5EF4-FFF2-40B4-BE49-F238E27FC236}">
                  <a16:creationId xmlns:a16="http://schemas.microsoft.com/office/drawing/2014/main" id="{1D8DA9EA-8A67-B1B3-62CA-BCEC736DFA85}"/>
                </a:ext>
              </a:extLst>
            </p:cNvPr>
            <p:cNvSpPr/>
            <p:nvPr/>
          </p:nvSpPr>
          <p:spPr>
            <a:xfrm>
              <a:off x="4726426" y="4623381"/>
              <a:ext cx="457932" cy="457932"/>
            </a:xfrm>
            <a:prstGeom prst="rect">
              <a:avLst/>
            </a:prstGeom>
            <a: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rcRect/>
              <a:stretch>
                <a:fillRect/>
              </a:stretch>
            </a:blipFill>
            <a:ln>
              <a:solidFill>
                <a:srgbClr val="CCD2D8"/>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sz="1836"/>
            </a:p>
          </p:txBody>
        </p:sp>
        <p:grpSp>
          <p:nvGrpSpPr>
            <p:cNvPr id="36" name="Group 35">
              <a:extLst>
                <a:ext uri="{FF2B5EF4-FFF2-40B4-BE49-F238E27FC236}">
                  <a16:creationId xmlns:a16="http://schemas.microsoft.com/office/drawing/2014/main" id="{7A21DFF2-7410-E0E1-AFF4-8FA33E22C609}"/>
                </a:ext>
              </a:extLst>
            </p:cNvPr>
            <p:cNvGrpSpPr/>
            <p:nvPr/>
          </p:nvGrpSpPr>
          <p:grpSpPr>
            <a:xfrm>
              <a:off x="5519349" y="4457577"/>
              <a:ext cx="1861056" cy="789539"/>
              <a:chOff x="7291736" y="2020851"/>
              <a:chExt cx="1861056" cy="789539"/>
            </a:xfrm>
          </p:grpSpPr>
          <p:sp>
            <p:nvSpPr>
              <p:cNvPr id="37" name="Rectangle 36">
                <a:extLst>
                  <a:ext uri="{FF2B5EF4-FFF2-40B4-BE49-F238E27FC236}">
                    <a16:creationId xmlns:a16="http://schemas.microsoft.com/office/drawing/2014/main" id="{5D424ACE-0665-C72B-8360-BEA122617974}"/>
                  </a:ext>
                </a:extLst>
              </p:cNvPr>
              <p:cNvSpPr/>
              <p:nvPr/>
            </p:nvSpPr>
            <p:spPr>
              <a:xfrm>
                <a:off x="7291736" y="2020851"/>
                <a:ext cx="1861056" cy="78953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sz="1836"/>
              </a:p>
            </p:txBody>
          </p:sp>
          <p:sp>
            <p:nvSpPr>
              <p:cNvPr id="38" name="TextBox 37">
                <a:extLst>
                  <a:ext uri="{FF2B5EF4-FFF2-40B4-BE49-F238E27FC236}">
                    <a16:creationId xmlns:a16="http://schemas.microsoft.com/office/drawing/2014/main" id="{898072F3-595A-D3D4-3C79-D83A11C48E72}"/>
                  </a:ext>
                </a:extLst>
              </p:cNvPr>
              <p:cNvSpPr txBox="1"/>
              <p:nvPr/>
            </p:nvSpPr>
            <p:spPr>
              <a:xfrm>
                <a:off x="7291736" y="2020851"/>
                <a:ext cx="1861056" cy="78953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1088029">
                  <a:spcBef>
                    <a:spcPct val="0"/>
                  </a:spcBef>
                  <a:spcAft>
                    <a:spcPct val="35000"/>
                  </a:spcAft>
                </a:pPr>
                <a:r>
                  <a:rPr lang="en-US" sz="204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Caching</a:t>
                </a:r>
              </a:p>
            </p:txBody>
          </p:sp>
        </p:grpSp>
      </p:grpSp>
      <p:grpSp>
        <p:nvGrpSpPr>
          <p:cNvPr id="72" name="Group 71">
            <a:extLst>
              <a:ext uri="{FF2B5EF4-FFF2-40B4-BE49-F238E27FC236}">
                <a16:creationId xmlns:a16="http://schemas.microsoft.com/office/drawing/2014/main" id="{F0E071D2-BF88-9120-8A9A-A6E1F9F65844}"/>
              </a:ext>
            </a:extLst>
          </p:cNvPr>
          <p:cNvGrpSpPr/>
          <p:nvPr/>
        </p:nvGrpSpPr>
        <p:grpSpPr>
          <a:xfrm>
            <a:off x="8491630" y="2925075"/>
            <a:ext cx="2875918" cy="805257"/>
            <a:chOff x="8542373" y="3078211"/>
            <a:chExt cx="2819783" cy="789539"/>
          </a:xfrm>
        </p:grpSpPr>
        <p:sp>
          <p:nvSpPr>
            <p:cNvPr id="39" name="Oval 38">
              <a:extLst>
                <a:ext uri="{FF2B5EF4-FFF2-40B4-BE49-F238E27FC236}">
                  <a16:creationId xmlns:a16="http://schemas.microsoft.com/office/drawing/2014/main" id="{D4C75236-A098-3AC4-4A53-D697A15CB300}"/>
                </a:ext>
              </a:extLst>
            </p:cNvPr>
            <p:cNvSpPr/>
            <p:nvPr/>
          </p:nvSpPr>
          <p:spPr>
            <a:xfrm>
              <a:off x="8542373" y="3078211"/>
              <a:ext cx="789539" cy="789539"/>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sz="1836"/>
            </a:p>
          </p:txBody>
        </p:sp>
        <p:sp>
          <p:nvSpPr>
            <p:cNvPr id="40" name="Rectangle 39" descr="Email with solid fill">
              <a:extLst>
                <a:ext uri="{FF2B5EF4-FFF2-40B4-BE49-F238E27FC236}">
                  <a16:creationId xmlns:a16="http://schemas.microsoft.com/office/drawing/2014/main" id="{F5574C1F-7FAC-EF29-AF6A-26FEC24CF1CC}"/>
                </a:ext>
              </a:extLst>
            </p:cNvPr>
            <p:cNvSpPr/>
            <p:nvPr/>
          </p:nvSpPr>
          <p:spPr>
            <a:xfrm>
              <a:off x="8708177" y="3244014"/>
              <a:ext cx="457932" cy="457932"/>
            </a:xfrm>
            <a:prstGeom prst="rect">
              <a:avLst/>
            </a:prstGeom>
            <a: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rcRect/>
              <a:stretch>
                <a:fillRect/>
              </a:stretch>
            </a:blipFill>
            <a:ln>
              <a:solidFill>
                <a:srgbClr val="CCD2D8"/>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sz="1836"/>
            </a:p>
          </p:txBody>
        </p:sp>
        <p:grpSp>
          <p:nvGrpSpPr>
            <p:cNvPr id="41" name="Group 40">
              <a:extLst>
                <a:ext uri="{FF2B5EF4-FFF2-40B4-BE49-F238E27FC236}">
                  <a16:creationId xmlns:a16="http://schemas.microsoft.com/office/drawing/2014/main" id="{2CE0AF6D-79D1-10DF-AB69-0C50C4EFE3BE}"/>
                </a:ext>
              </a:extLst>
            </p:cNvPr>
            <p:cNvGrpSpPr/>
            <p:nvPr/>
          </p:nvGrpSpPr>
          <p:grpSpPr>
            <a:xfrm>
              <a:off x="9501100" y="3078211"/>
              <a:ext cx="1861056" cy="789539"/>
              <a:chOff x="4147678" y="3631702"/>
              <a:chExt cx="1861056" cy="789539"/>
            </a:xfrm>
          </p:grpSpPr>
          <p:sp>
            <p:nvSpPr>
              <p:cNvPr id="42" name="Rectangle 41">
                <a:extLst>
                  <a:ext uri="{FF2B5EF4-FFF2-40B4-BE49-F238E27FC236}">
                    <a16:creationId xmlns:a16="http://schemas.microsoft.com/office/drawing/2014/main" id="{36F1B24A-74F0-4963-1E25-27876AA4E005}"/>
                  </a:ext>
                </a:extLst>
              </p:cNvPr>
              <p:cNvSpPr/>
              <p:nvPr/>
            </p:nvSpPr>
            <p:spPr>
              <a:xfrm>
                <a:off x="4147678" y="3631702"/>
                <a:ext cx="1861056" cy="78953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sz="1836"/>
              </a:p>
            </p:txBody>
          </p:sp>
          <p:sp>
            <p:nvSpPr>
              <p:cNvPr id="43" name="TextBox 42">
                <a:extLst>
                  <a:ext uri="{FF2B5EF4-FFF2-40B4-BE49-F238E27FC236}">
                    <a16:creationId xmlns:a16="http://schemas.microsoft.com/office/drawing/2014/main" id="{6D2C6F84-6C7E-A3C5-74FF-BCD41FA6AFAF}"/>
                  </a:ext>
                </a:extLst>
              </p:cNvPr>
              <p:cNvSpPr txBox="1"/>
              <p:nvPr/>
            </p:nvSpPr>
            <p:spPr>
              <a:xfrm>
                <a:off x="4147678" y="3631702"/>
                <a:ext cx="1861056" cy="78953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1088029">
                  <a:spcBef>
                    <a:spcPct val="0"/>
                  </a:spcBef>
                  <a:spcAft>
                    <a:spcPct val="35000"/>
                  </a:spcAft>
                </a:pPr>
                <a:r>
                  <a:rPr lang="en-US" sz="204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SMTP</a:t>
                </a:r>
              </a:p>
            </p:txBody>
          </p:sp>
        </p:grpSp>
      </p:grpSp>
      <p:grpSp>
        <p:nvGrpSpPr>
          <p:cNvPr id="73" name="Group 72">
            <a:extLst>
              <a:ext uri="{FF2B5EF4-FFF2-40B4-BE49-F238E27FC236}">
                <a16:creationId xmlns:a16="http://schemas.microsoft.com/office/drawing/2014/main" id="{BAFA375A-8ECC-7CEA-A020-FD71C39D96A1}"/>
              </a:ext>
            </a:extLst>
          </p:cNvPr>
          <p:cNvGrpSpPr/>
          <p:nvPr/>
        </p:nvGrpSpPr>
        <p:grpSpPr>
          <a:xfrm>
            <a:off x="8491631" y="4139415"/>
            <a:ext cx="2875917" cy="805257"/>
            <a:chOff x="8542374" y="4453679"/>
            <a:chExt cx="2819782" cy="789539"/>
          </a:xfrm>
        </p:grpSpPr>
        <p:sp>
          <p:nvSpPr>
            <p:cNvPr id="44" name="Oval 43">
              <a:extLst>
                <a:ext uri="{FF2B5EF4-FFF2-40B4-BE49-F238E27FC236}">
                  <a16:creationId xmlns:a16="http://schemas.microsoft.com/office/drawing/2014/main" id="{AF3F2ABE-1F2C-98D3-B459-B62C699761F7}"/>
                </a:ext>
              </a:extLst>
            </p:cNvPr>
            <p:cNvSpPr/>
            <p:nvPr/>
          </p:nvSpPr>
          <p:spPr>
            <a:xfrm>
              <a:off x="8542374" y="4453679"/>
              <a:ext cx="789539" cy="789539"/>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sz="1836"/>
            </a:p>
          </p:txBody>
        </p:sp>
        <p:sp>
          <p:nvSpPr>
            <p:cNvPr id="45" name="Rectangle 44" descr="Download with solid fill">
              <a:extLst>
                <a:ext uri="{FF2B5EF4-FFF2-40B4-BE49-F238E27FC236}">
                  <a16:creationId xmlns:a16="http://schemas.microsoft.com/office/drawing/2014/main" id="{5B9FCA67-64D7-781E-810A-4806DE3361D9}"/>
                </a:ext>
              </a:extLst>
            </p:cNvPr>
            <p:cNvSpPr/>
            <p:nvPr/>
          </p:nvSpPr>
          <p:spPr>
            <a:xfrm>
              <a:off x="8708177" y="4619482"/>
              <a:ext cx="457932" cy="457932"/>
            </a:xfrm>
            <a:prstGeom prst="rect">
              <a:avLst/>
            </a:prstGeom>
            <a:blipFill>
              <a:blip r:embed="rId17" cstate="screen">
                <a:extLst>
                  <a:ext uri="{28A0092B-C50C-407E-A947-70E740481C1C}">
                    <a14:useLocalDpi xmlns:a14="http://schemas.microsoft.com/office/drawing/2010/main"/>
                  </a:ext>
                  <a:ext uri="{96DAC541-7B7A-43D3-8B79-37D633B846F1}">
                    <asvg:svgBlip xmlns:asvg="http://schemas.microsoft.com/office/drawing/2016/SVG/main" r:embed="rId18"/>
                  </a:ext>
                </a:extLst>
              </a:blip>
              <a:srcRect/>
              <a:stretch>
                <a:fillRect/>
              </a:stretch>
            </a:blipFill>
            <a:ln>
              <a:solidFill>
                <a:srgbClr val="CCD2D8"/>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sz="1836"/>
            </a:p>
          </p:txBody>
        </p:sp>
        <p:grpSp>
          <p:nvGrpSpPr>
            <p:cNvPr id="46" name="Group 45">
              <a:extLst>
                <a:ext uri="{FF2B5EF4-FFF2-40B4-BE49-F238E27FC236}">
                  <a16:creationId xmlns:a16="http://schemas.microsoft.com/office/drawing/2014/main" id="{324ADC35-DEDD-0703-956A-ED71C426686C}"/>
                </a:ext>
              </a:extLst>
            </p:cNvPr>
            <p:cNvGrpSpPr/>
            <p:nvPr/>
          </p:nvGrpSpPr>
          <p:grpSpPr>
            <a:xfrm>
              <a:off x="9501100" y="4453679"/>
              <a:ext cx="1861056" cy="789539"/>
              <a:chOff x="1003619" y="3631702"/>
              <a:chExt cx="1861056" cy="789539"/>
            </a:xfrm>
          </p:grpSpPr>
          <p:sp>
            <p:nvSpPr>
              <p:cNvPr id="47" name="Rectangle 46">
                <a:extLst>
                  <a:ext uri="{FF2B5EF4-FFF2-40B4-BE49-F238E27FC236}">
                    <a16:creationId xmlns:a16="http://schemas.microsoft.com/office/drawing/2014/main" id="{7101F455-BD2E-1B56-0C7C-AEDF60393F66}"/>
                  </a:ext>
                </a:extLst>
              </p:cNvPr>
              <p:cNvSpPr/>
              <p:nvPr/>
            </p:nvSpPr>
            <p:spPr>
              <a:xfrm>
                <a:off x="1003619" y="3631702"/>
                <a:ext cx="1861056" cy="78953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sz="1836"/>
              </a:p>
            </p:txBody>
          </p:sp>
          <p:sp>
            <p:nvSpPr>
              <p:cNvPr id="48" name="TextBox 47">
                <a:extLst>
                  <a:ext uri="{FF2B5EF4-FFF2-40B4-BE49-F238E27FC236}">
                    <a16:creationId xmlns:a16="http://schemas.microsoft.com/office/drawing/2014/main" id="{B2505684-0285-207A-8E76-7EA83C8DB6F1}"/>
                  </a:ext>
                </a:extLst>
              </p:cNvPr>
              <p:cNvSpPr txBox="1"/>
              <p:nvPr/>
            </p:nvSpPr>
            <p:spPr>
              <a:xfrm>
                <a:off x="1003619" y="3631702"/>
                <a:ext cx="1861056" cy="78953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1088029">
                  <a:spcBef>
                    <a:spcPct val="0"/>
                  </a:spcBef>
                  <a:spcAft>
                    <a:spcPct val="35000"/>
                  </a:spcAft>
                </a:pPr>
                <a:r>
                  <a:rPr lang="en-US" sz="204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Session state</a:t>
                </a:r>
              </a:p>
            </p:txBody>
          </p:sp>
        </p:grpSp>
      </p:grpSp>
      <p:grpSp>
        <p:nvGrpSpPr>
          <p:cNvPr id="70" name="Group 69">
            <a:extLst>
              <a:ext uri="{FF2B5EF4-FFF2-40B4-BE49-F238E27FC236}">
                <a16:creationId xmlns:a16="http://schemas.microsoft.com/office/drawing/2014/main" id="{1C3666BC-F5F6-330F-5684-FEA30B122C5F}"/>
              </a:ext>
            </a:extLst>
          </p:cNvPr>
          <p:cNvGrpSpPr/>
          <p:nvPr/>
        </p:nvGrpSpPr>
        <p:grpSpPr>
          <a:xfrm>
            <a:off x="4586046" y="5353756"/>
            <a:ext cx="2875917" cy="805257"/>
            <a:chOff x="4560622" y="5829147"/>
            <a:chExt cx="2819782" cy="789539"/>
          </a:xfrm>
        </p:grpSpPr>
        <p:sp>
          <p:nvSpPr>
            <p:cNvPr id="49" name="Oval 48">
              <a:extLst>
                <a:ext uri="{FF2B5EF4-FFF2-40B4-BE49-F238E27FC236}">
                  <a16:creationId xmlns:a16="http://schemas.microsoft.com/office/drawing/2014/main" id="{8623DDD9-0FFF-D7D9-CCBC-C236B9505F44}"/>
                </a:ext>
              </a:extLst>
            </p:cNvPr>
            <p:cNvSpPr/>
            <p:nvPr/>
          </p:nvSpPr>
          <p:spPr>
            <a:xfrm>
              <a:off x="4560622" y="5829147"/>
              <a:ext cx="789539" cy="789539"/>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sz="1836"/>
            </a:p>
          </p:txBody>
        </p:sp>
        <p:sp>
          <p:nvSpPr>
            <p:cNvPr id="50" name="Rectangle 49" descr="Blockchain with solid fill">
              <a:extLst>
                <a:ext uri="{FF2B5EF4-FFF2-40B4-BE49-F238E27FC236}">
                  <a16:creationId xmlns:a16="http://schemas.microsoft.com/office/drawing/2014/main" id="{D740C54C-76F1-9F70-2F64-904D6C30F4A2}"/>
                </a:ext>
              </a:extLst>
            </p:cNvPr>
            <p:cNvSpPr/>
            <p:nvPr/>
          </p:nvSpPr>
          <p:spPr>
            <a:xfrm>
              <a:off x="4726425" y="5994950"/>
              <a:ext cx="457932" cy="457932"/>
            </a:xfrm>
            <a:prstGeom prst="rect">
              <a:avLst/>
            </a:prstGeom>
            <a:blipFill>
              <a:blip r:embed="rId19" cstate="screen">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a:blipFill>
            <a:ln>
              <a:solidFill>
                <a:srgbClr val="CCD2D8"/>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sz="1836"/>
            </a:p>
          </p:txBody>
        </p:sp>
        <p:grpSp>
          <p:nvGrpSpPr>
            <p:cNvPr id="51" name="Group 50">
              <a:extLst>
                <a:ext uri="{FF2B5EF4-FFF2-40B4-BE49-F238E27FC236}">
                  <a16:creationId xmlns:a16="http://schemas.microsoft.com/office/drawing/2014/main" id="{2A0F6D1E-2EBA-65DF-341E-B28F8999482F}"/>
                </a:ext>
              </a:extLst>
            </p:cNvPr>
            <p:cNvGrpSpPr/>
            <p:nvPr/>
          </p:nvGrpSpPr>
          <p:grpSpPr>
            <a:xfrm>
              <a:off x="5519348" y="5829147"/>
              <a:ext cx="1861056" cy="789539"/>
              <a:chOff x="1003619" y="3631702"/>
              <a:chExt cx="1861056" cy="789539"/>
            </a:xfrm>
          </p:grpSpPr>
          <p:sp>
            <p:nvSpPr>
              <p:cNvPr id="52" name="Rectangle 51">
                <a:extLst>
                  <a:ext uri="{FF2B5EF4-FFF2-40B4-BE49-F238E27FC236}">
                    <a16:creationId xmlns:a16="http://schemas.microsoft.com/office/drawing/2014/main" id="{F2DEF04F-A6BC-BD97-62FD-315E2944DE45}"/>
                  </a:ext>
                </a:extLst>
              </p:cNvPr>
              <p:cNvSpPr/>
              <p:nvPr/>
            </p:nvSpPr>
            <p:spPr>
              <a:xfrm>
                <a:off x="1003619" y="3631702"/>
                <a:ext cx="1861056" cy="78953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sz="1836"/>
              </a:p>
            </p:txBody>
          </p:sp>
          <p:sp>
            <p:nvSpPr>
              <p:cNvPr id="53" name="TextBox 52">
                <a:extLst>
                  <a:ext uri="{FF2B5EF4-FFF2-40B4-BE49-F238E27FC236}">
                    <a16:creationId xmlns:a16="http://schemas.microsoft.com/office/drawing/2014/main" id="{02B026C4-638E-CA9D-8100-F6765813885C}"/>
                  </a:ext>
                </a:extLst>
              </p:cNvPr>
              <p:cNvSpPr txBox="1"/>
              <p:nvPr/>
            </p:nvSpPr>
            <p:spPr>
              <a:xfrm>
                <a:off x="1003619" y="3631702"/>
                <a:ext cx="1861056" cy="78953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1088029">
                  <a:spcBef>
                    <a:spcPct val="0"/>
                  </a:spcBef>
                  <a:spcAft>
                    <a:spcPct val="35000"/>
                  </a:spcAft>
                </a:pPr>
                <a:r>
                  <a:rPr lang="en-US" sz="204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Non-HTTP protocols</a:t>
                </a:r>
              </a:p>
            </p:txBody>
          </p:sp>
        </p:grpSp>
      </p:grpSp>
      <p:grpSp>
        <p:nvGrpSpPr>
          <p:cNvPr id="66" name="Group 65">
            <a:extLst>
              <a:ext uri="{FF2B5EF4-FFF2-40B4-BE49-F238E27FC236}">
                <a16:creationId xmlns:a16="http://schemas.microsoft.com/office/drawing/2014/main" id="{FBB81CFD-D133-4D48-C521-B55502493CB5}"/>
              </a:ext>
            </a:extLst>
          </p:cNvPr>
          <p:cNvGrpSpPr/>
          <p:nvPr/>
        </p:nvGrpSpPr>
        <p:grpSpPr>
          <a:xfrm>
            <a:off x="636444" y="5353756"/>
            <a:ext cx="2875917" cy="805257"/>
            <a:chOff x="535711" y="5829147"/>
            <a:chExt cx="2819782" cy="789539"/>
          </a:xfrm>
        </p:grpSpPr>
        <p:sp>
          <p:nvSpPr>
            <p:cNvPr id="54" name="Oval 53">
              <a:extLst>
                <a:ext uri="{FF2B5EF4-FFF2-40B4-BE49-F238E27FC236}">
                  <a16:creationId xmlns:a16="http://schemas.microsoft.com/office/drawing/2014/main" id="{73DD43EB-3A60-1591-F7E7-FB5E247ABEF0}"/>
                </a:ext>
              </a:extLst>
            </p:cNvPr>
            <p:cNvSpPr/>
            <p:nvPr/>
          </p:nvSpPr>
          <p:spPr>
            <a:xfrm>
              <a:off x="535711" y="5829147"/>
              <a:ext cx="789539" cy="789539"/>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sz="1836"/>
            </a:p>
          </p:txBody>
        </p:sp>
        <p:sp>
          <p:nvSpPr>
            <p:cNvPr id="55" name="Rectangle 54" descr="Old Key with solid fill">
              <a:extLst>
                <a:ext uri="{FF2B5EF4-FFF2-40B4-BE49-F238E27FC236}">
                  <a16:creationId xmlns:a16="http://schemas.microsoft.com/office/drawing/2014/main" id="{1FFB561C-8638-F50A-0A77-57D626CC2A4C}"/>
                </a:ext>
              </a:extLst>
            </p:cNvPr>
            <p:cNvSpPr/>
            <p:nvPr/>
          </p:nvSpPr>
          <p:spPr>
            <a:xfrm>
              <a:off x="701514" y="5994950"/>
              <a:ext cx="457932" cy="457932"/>
            </a:xfrm>
            <a:prstGeom prst="rect">
              <a:avLst/>
            </a:prstGeom>
            <a:blipFill>
              <a:blip r:embed="rId21" cstate="screen">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a:blipFill>
            <a:ln>
              <a:solidFill>
                <a:srgbClr val="CCD2D8"/>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sz="1836"/>
            </a:p>
          </p:txBody>
        </p:sp>
        <p:grpSp>
          <p:nvGrpSpPr>
            <p:cNvPr id="56" name="Group 55">
              <a:extLst>
                <a:ext uri="{FF2B5EF4-FFF2-40B4-BE49-F238E27FC236}">
                  <a16:creationId xmlns:a16="http://schemas.microsoft.com/office/drawing/2014/main" id="{FC0B2199-0E28-A980-25C0-2FB7D735F40D}"/>
                </a:ext>
              </a:extLst>
            </p:cNvPr>
            <p:cNvGrpSpPr/>
            <p:nvPr/>
          </p:nvGrpSpPr>
          <p:grpSpPr>
            <a:xfrm>
              <a:off x="1494437" y="5829147"/>
              <a:ext cx="1861056" cy="789539"/>
              <a:chOff x="1003619" y="3631702"/>
              <a:chExt cx="1861056" cy="789539"/>
            </a:xfrm>
          </p:grpSpPr>
          <p:sp>
            <p:nvSpPr>
              <p:cNvPr id="57" name="Rectangle 56">
                <a:extLst>
                  <a:ext uri="{FF2B5EF4-FFF2-40B4-BE49-F238E27FC236}">
                    <a16:creationId xmlns:a16="http://schemas.microsoft.com/office/drawing/2014/main" id="{3B398F85-31BA-71C9-BAFD-131BC82D7739}"/>
                  </a:ext>
                </a:extLst>
              </p:cNvPr>
              <p:cNvSpPr/>
              <p:nvPr/>
            </p:nvSpPr>
            <p:spPr>
              <a:xfrm>
                <a:off x="1003619" y="3631702"/>
                <a:ext cx="1861056" cy="78953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sz="1836"/>
              </a:p>
            </p:txBody>
          </p:sp>
          <p:sp>
            <p:nvSpPr>
              <p:cNvPr id="58" name="TextBox 57">
                <a:extLst>
                  <a:ext uri="{FF2B5EF4-FFF2-40B4-BE49-F238E27FC236}">
                    <a16:creationId xmlns:a16="http://schemas.microsoft.com/office/drawing/2014/main" id="{C298E362-63CB-0848-6FAE-E603BC3E16D9}"/>
                  </a:ext>
                </a:extLst>
              </p:cNvPr>
              <p:cNvSpPr txBox="1"/>
              <p:nvPr/>
            </p:nvSpPr>
            <p:spPr>
              <a:xfrm>
                <a:off x="1003619" y="3631702"/>
                <a:ext cx="1861056" cy="78953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1088029">
                  <a:spcBef>
                    <a:spcPct val="0"/>
                  </a:spcBef>
                  <a:spcAft>
                    <a:spcPct val="35000"/>
                  </a:spcAft>
                </a:pPr>
                <a:r>
                  <a:rPr lang="en-US" sz="2040" dirty="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Secret management</a:t>
                </a:r>
              </a:p>
            </p:txBody>
          </p:sp>
        </p:grpSp>
      </p:grpSp>
      <p:grpSp>
        <p:nvGrpSpPr>
          <p:cNvPr id="74" name="Group 73">
            <a:extLst>
              <a:ext uri="{FF2B5EF4-FFF2-40B4-BE49-F238E27FC236}">
                <a16:creationId xmlns:a16="http://schemas.microsoft.com/office/drawing/2014/main" id="{AFBD04C1-424B-DF5C-56C6-F41A02EFD20B}"/>
              </a:ext>
            </a:extLst>
          </p:cNvPr>
          <p:cNvGrpSpPr/>
          <p:nvPr/>
        </p:nvGrpSpPr>
        <p:grpSpPr>
          <a:xfrm>
            <a:off x="8491630" y="5353756"/>
            <a:ext cx="3347095" cy="805257"/>
            <a:chOff x="8542373" y="5829147"/>
            <a:chExt cx="3281764" cy="789539"/>
          </a:xfrm>
        </p:grpSpPr>
        <p:sp>
          <p:nvSpPr>
            <p:cNvPr id="59" name="Oval 58">
              <a:extLst>
                <a:ext uri="{FF2B5EF4-FFF2-40B4-BE49-F238E27FC236}">
                  <a16:creationId xmlns:a16="http://schemas.microsoft.com/office/drawing/2014/main" id="{7423B0BC-4D2E-3F9E-ED4D-BD5FCE3150D9}"/>
                </a:ext>
              </a:extLst>
            </p:cNvPr>
            <p:cNvSpPr/>
            <p:nvPr/>
          </p:nvSpPr>
          <p:spPr>
            <a:xfrm>
              <a:off x="8542373" y="5829147"/>
              <a:ext cx="789539" cy="789539"/>
            </a:xfrm>
            <a:prstGeom prst="ellipse">
              <a:avLst/>
            </a:prstGeom>
            <a:ln>
              <a:solidFill>
                <a:srgbClr val="CCD2D8"/>
              </a:solidFill>
            </a:ln>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sz="1836"/>
            </a:p>
          </p:txBody>
        </p:sp>
        <p:sp>
          <p:nvSpPr>
            <p:cNvPr id="60" name="Rectangle 59" descr="Route (Two Pins With A Path) with solid fill">
              <a:extLst>
                <a:ext uri="{FF2B5EF4-FFF2-40B4-BE49-F238E27FC236}">
                  <a16:creationId xmlns:a16="http://schemas.microsoft.com/office/drawing/2014/main" id="{2C247FF1-F0BF-90F2-E58B-E30E712A016C}"/>
                </a:ext>
              </a:extLst>
            </p:cNvPr>
            <p:cNvSpPr/>
            <p:nvPr/>
          </p:nvSpPr>
          <p:spPr>
            <a:xfrm>
              <a:off x="8708176" y="5994950"/>
              <a:ext cx="457932" cy="457932"/>
            </a:xfrm>
            <a:prstGeom prst="rect">
              <a:avLst/>
            </a:prstGeom>
            <a:blipFill>
              <a:blip r:embed="rId23" cstate="screen">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a:blipFill>
            <a:ln>
              <a:solidFill>
                <a:srgbClr val="CCD2D8"/>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sz="1836"/>
            </a:p>
          </p:txBody>
        </p:sp>
        <p:grpSp>
          <p:nvGrpSpPr>
            <p:cNvPr id="61" name="Group 60">
              <a:extLst>
                <a:ext uri="{FF2B5EF4-FFF2-40B4-BE49-F238E27FC236}">
                  <a16:creationId xmlns:a16="http://schemas.microsoft.com/office/drawing/2014/main" id="{B001DD27-2A6B-5440-17F3-FD691B0AACBF}"/>
                </a:ext>
              </a:extLst>
            </p:cNvPr>
            <p:cNvGrpSpPr/>
            <p:nvPr/>
          </p:nvGrpSpPr>
          <p:grpSpPr>
            <a:xfrm>
              <a:off x="9501098" y="5829147"/>
              <a:ext cx="2323039" cy="789539"/>
              <a:chOff x="1003619" y="3631702"/>
              <a:chExt cx="1861056" cy="789539"/>
            </a:xfrm>
          </p:grpSpPr>
          <p:sp>
            <p:nvSpPr>
              <p:cNvPr id="62" name="Rectangle 61">
                <a:extLst>
                  <a:ext uri="{FF2B5EF4-FFF2-40B4-BE49-F238E27FC236}">
                    <a16:creationId xmlns:a16="http://schemas.microsoft.com/office/drawing/2014/main" id="{F85F1EB9-C233-6994-D079-CABA70065E59}"/>
                  </a:ext>
                </a:extLst>
              </p:cNvPr>
              <p:cNvSpPr/>
              <p:nvPr/>
            </p:nvSpPr>
            <p:spPr>
              <a:xfrm>
                <a:off x="1003619" y="3631702"/>
                <a:ext cx="1861056" cy="78953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sz="1836"/>
              </a:p>
            </p:txBody>
          </p:sp>
          <p:sp>
            <p:nvSpPr>
              <p:cNvPr id="63" name="TextBox 62">
                <a:extLst>
                  <a:ext uri="{FF2B5EF4-FFF2-40B4-BE49-F238E27FC236}">
                    <a16:creationId xmlns:a16="http://schemas.microsoft.com/office/drawing/2014/main" id="{DADDDA9B-05D6-5363-1287-1DFE2C9B431B}"/>
                  </a:ext>
                </a:extLst>
              </p:cNvPr>
              <p:cNvSpPr txBox="1"/>
              <p:nvPr/>
            </p:nvSpPr>
            <p:spPr>
              <a:xfrm>
                <a:off x="1003619" y="3631702"/>
                <a:ext cx="1861056" cy="78953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1088029">
                  <a:spcBef>
                    <a:spcPct val="0"/>
                  </a:spcBef>
                  <a:spcAft>
                    <a:spcPct val="35000"/>
                  </a:spcAft>
                </a:pPr>
                <a:r>
                  <a:rPr lang="en-US" sz="204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Application Request Routing</a:t>
                </a:r>
              </a:p>
            </p:txBody>
          </p:sp>
        </p:grpSp>
      </p:grpSp>
      <p:grpSp>
        <p:nvGrpSpPr>
          <p:cNvPr id="82" name="Group 81">
            <a:extLst>
              <a:ext uri="{FF2B5EF4-FFF2-40B4-BE49-F238E27FC236}">
                <a16:creationId xmlns:a16="http://schemas.microsoft.com/office/drawing/2014/main" id="{EF246BCD-B11B-C87B-BA7A-5204745AAFE4}"/>
              </a:ext>
            </a:extLst>
          </p:cNvPr>
          <p:cNvGrpSpPr/>
          <p:nvPr/>
        </p:nvGrpSpPr>
        <p:grpSpPr>
          <a:xfrm>
            <a:off x="4574053" y="2929055"/>
            <a:ext cx="3048471" cy="805257"/>
            <a:chOff x="4560623" y="3078211"/>
            <a:chExt cx="2988968" cy="789539"/>
          </a:xfrm>
        </p:grpSpPr>
        <p:sp>
          <p:nvSpPr>
            <p:cNvPr id="83" name="Oval 82">
              <a:extLst>
                <a:ext uri="{FF2B5EF4-FFF2-40B4-BE49-F238E27FC236}">
                  <a16:creationId xmlns:a16="http://schemas.microsoft.com/office/drawing/2014/main" id="{F66CC2E3-4C6F-EA39-4DEF-A105BF9626CF}"/>
                </a:ext>
              </a:extLst>
            </p:cNvPr>
            <p:cNvSpPr/>
            <p:nvPr/>
          </p:nvSpPr>
          <p:spPr>
            <a:xfrm>
              <a:off x="4560623" y="3078211"/>
              <a:ext cx="789539" cy="789539"/>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sz="1836"/>
            </a:p>
          </p:txBody>
        </p:sp>
        <p:sp>
          <p:nvSpPr>
            <p:cNvPr id="84" name="Rectangle 83" descr="Employee badge with solid fill">
              <a:extLst>
                <a:ext uri="{FF2B5EF4-FFF2-40B4-BE49-F238E27FC236}">
                  <a16:creationId xmlns:a16="http://schemas.microsoft.com/office/drawing/2014/main" id="{982CF22E-93EE-B5B2-942E-35457869DBA1}"/>
                </a:ext>
              </a:extLst>
            </p:cNvPr>
            <p:cNvSpPr/>
            <p:nvPr/>
          </p:nvSpPr>
          <p:spPr>
            <a:xfrm>
              <a:off x="4700437" y="3244014"/>
              <a:ext cx="457932" cy="457932"/>
            </a:xfrm>
            <a:prstGeom prst="rect">
              <a:avLst/>
            </a:prstGeom>
            <a:blipFill>
              <a:blip r:embed="rId25" cstate="screen">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a:blipFill>
            <a:ln>
              <a:solidFill>
                <a:srgbClr val="CCD2D8"/>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sz="1836"/>
            </a:p>
          </p:txBody>
        </p:sp>
        <p:grpSp>
          <p:nvGrpSpPr>
            <p:cNvPr id="85" name="Group 84">
              <a:extLst>
                <a:ext uri="{FF2B5EF4-FFF2-40B4-BE49-F238E27FC236}">
                  <a16:creationId xmlns:a16="http://schemas.microsoft.com/office/drawing/2014/main" id="{B85997BA-8FA9-C019-D579-8A638FFCCA13}"/>
                </a:ext>
              </a:extLst>
            </p:cNvPr>
            <p:cNvGrpSpPr/>
            <p:nvPr/>
          </p:nvGrpSpPr>
          <p:grpSpPr>
            <a:xfrm>
              <a:off x="5519348" y="3078211"/>
              <a:ext cx="2030243" cy="789539"/>
              <a:chOff x="1003618" y="2020851"/>
              <a:chExt cx="2030243" cy="789539"/>
            </a:xfrm>
          </p:grpSpPr>
          <p:sp>
            <p:nvSpPr>
              <p:cNvPr id="86" name="Rectangle 85">
                <a:extLst>
                  <a:ext uri="{FF2B5EF4-FFF2-40B4-BE49-F238E27FC236}">
                    <a16:creationId xmlns:a16="http://schemas.microsoft.com/office/drawing/2014/main" id="{B1B0AB7E-A4C5-10A0-56CB-E4B07B9680DB}"/>
                  </a:ext>
                </a:extLst>
              </p:cNvPr>
              <p:cNvSpPr/>
              <p:nvPr/>
            </p:nvSpPr>
            <p:spPr>
              <a:xfrm>
                <a:off x="1003619" y="2020851"/>
                <a:ext cx="1861056" cy="78953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sz="1836"/>
              </a:p>
            </p:txBody>
          </p:sp>
          <p:sp>
            <p:nvSpPr>
              <p:cNvPr id="87" name="TextBox 86">
                <a:extLst>
                  <a:ext uri="{FF2B5EF4-FFF2-40B4-BE49-F238E27FC236}">
                    <a16:creationId xmlns:a16="http://schemas.microsoft.com/office/drawing/2014/main" id="{87FB25F2-856C-8C42-552A-FFED3A30C474}"/>
                  </a:ext>
                </a:extLst>
              </p:cNvPr>
              <p:cNvSpPr txBox="1"/>
              <p:nvPr/>
            </p:nvSpPr>
            <p:spPr>
              <a:xfrm>
                <a:off x="1003618" y="2020851"/>
                <a:ext cx="2030243" cy="78953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defTabSz="1088029">
                  <a:spcBef>
                    <a:spcPct val="0"/>
                  </a:spcBef>
                  <a:spcAft>
                    <a:spcPct val="35000"/>
                  </a:spcAft>
                </a:pPr>
                <a:r>
                  <a:rPr lang="en-US" sz="204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Windows Identity</a:t>
                </a:r>
              </a:p>
            </p:txBody>
          </p:sp>
        </p:grpSp>
      </p:grpSp>
      <p:sp>
        <p:nvSpPr>
          <p:cNvPr id="29" name="Title 28">
            <a:extLst>
              <a:ext uri="{FF2B5EF4-FFF2-40B4-BE49-F238E27FC236}">
                <a16:creationId xmlns:a16="http://schemas.microsoft.com/office/drawing/2014/main" id="{4765B301-EA23-47C7-087F-6DDAE7AE26FC}"/>
              </a:ext>
            </a:extLst>
          </p:cNvPr>
          <p:cNvSpPr>
            <a:spLocks noGrp="1"/>
          </p:cNvSpPr>
          <p:nvPr>
            <p:ph type="title"/>
          </p:nvPr>
        </p:nvSpPr>
        <p:spPr/>
        <p:txBody>
          <a:bodyPr/>
          <a:lstStyle/>
          <a:p>
            <a:r>
              <a:rPr lang="en-US" dirty="0">
                <a:solidFill>
                  <a:srgbClr val="005A9F"/>
                </a:solidFill>
                <a:latin typeface="+mj-lt"/>
                <a:ea typeface="+mj-ea"/>
                <a:cs typeface="+mj-cs"/>
              </a:rPr>
              <a:t>Examples of dependencies identified</a:t>
            </a:r>
            <a:endParaRPr lang="en-CA" dirty="0">
              <a:solidFill>
                <a:srgbClr val="005A9F"/>
              </a:solidFill>
              <a:latin typeface="+mj-lt"/>
              <a:ea typeface="+mj-ea"/>
              <a:cs typeface="+mj-cs"/>
            </a:endParaRPr>
          </a:p>
        </p:txBody>
      </p:sp>
    </p:spTree>
    <p:extLst>
      <p:ext uri="{BB962C8B-B14F-4D97-AF65-F5344CB8AC3E}">
        <p14:creationId xmlns:p14="http://schemas.microsoft.com/office/powerpoint/2010/main" val="303672692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DEC3523-E966-6ECA-F8D4-1ABEFB05F5C7}"/>
              </a:ext>
            </a:extLst>
          </p:cNvPr>
          <p:cNvSpPr>
            <a:spLocks noGrp="1"/>
          </p:cNvSpPr>
          <p:nvPr>
            <p:ph type="body" sz="quarter" idx="10"/>
          </p:nvPr>
        </p:nvSpPr>
        <p:spPr>
          <a:xfrm>
            <a:off x="274639" y="1592262"/>
            <a:ext cx="6934199" cy="4926541"/>
          </a:xfrm>
        </p:spPr>
        <p:txBody>
          <a:bodyPr/>
          <a:lstStyle/>
          <a:p>
            <a:pPr marL="0" indent="0">
              <a:buNone/>
            </a:pPr>
            <a:r>
              <a:rPr lang="en-CA" dirty="0"/>
              <a:t>Visual Studio Extension</a:t>
            </a:r>
          </a:p>
          <a:p>
            <a:r>
              <a:rPr lang="en-CA" sz="2400" dirty="0"/>
              <a:t>Right click and select “Re-platform to Azure”.</a:t>
            </a:r>
          </a:p>
          <a:p>
            <a:r>
              <a:rPr lang="en-CA" sz="2400" dirty="0"/>
              <a:t>Select “New report” and follow prompts.</a:t>
            </a:r>
          </a:p>
          <a:p>
            <a:r>
              <a:rPr lang="en-CA" sz="2400" dirty="0"/>
              <a:t>Reports can be exported to HTML with the “export” button.</a:t>
            </a:r>
          </a:p>
          <a:p>
            <a:r>
              <a:rPr lang="en-CA" sz="2400" dirty="0"/>
              <a:t>If GitHub Copilot Chat is installed, you can interact with Copilot as part of the assessment.</a:t>
            </a:r>
          </a:p>
          <a:p>
            <a:pPr marL="0" indent="0">
              <a:buNone/>
            </a:pPr>
            <a:endParaRPr lang="en-CA" sz="2400" dirty="0"/>
          </a:p>
          <a:p>
            <a:pPr marL="0" indent="0">
              <a:buNone/>
            </a:pPr>
            <a:r>
              <a:rPr lang="en-CA" dirty="0"/>
              <a:t>Command line</a:t>
            </a:r>
          </a:p>
          <a:p>
            <a:r>
              <a:rPr lang="en-CA" sz="2400" dirty="0"/>
              <a:t>dotnet tool install –g dotnet-</a:t>
            </a:r>
            <a:r>
              <a:rPr lang="en-CA" sz="2400" dirty="0" err="1"/>
              <a:t>appcat</a:t>
            </a:r>
            <a:endParaRPr lang="en-CA" sz="2400" dirty="0"/>
          </a:p>
          <a:p>
            <a:r>
              <a:rPr lang="en-CA" sz="2400" dirty="0" err="1"/>
              <a:t>appcat</a:t>
            </a:r>
            <a:r>
              <a:rPr lang="en-CA" sz="2400" dirty="0"/>
              <a:t> analyze</a:t>
            </a:r>
          </a:p>
        </p:txBody>
      </p:sp>
      <p:sp>
        <p:nvSpPr>
          <p:cNvPr id="2" name="Title 1">
            <a:extLst>
              <a:ext uri="{FF2B5EF4-FFF2-40B4-BE49-F238E27FC236}">
                <a16:creationId xmlns:a16="http://schemas.microsoft.com/office/drawing/2014/main" id="{89A476E0-DBED-7EA7-EF57-3BDB302D4AB5}"/>
              </a:ext>
            </a:extLst>
          </p:cNvPr>
          <p:cNvSpPr>
            <a:spLocks noGrp="1"/>
          </p:cNvSpPr>
          <p:nvPr>
            <p:ph type="title"/>
          </p:nvPr>
        </p:nvSpPr>
        <p:spPr/>
        <p:txBody>
          <a:bodyPr>
            <a:normAutofit/>
          </a:bodyPr>
          <a:lstStyle/>
          <a:p>
            <a:r>
              <a:rPr lang="en-US" altLang="zh-TW" dirty="0">
                <a:solidFill>
                  <a:srgbClr val="005A9F"/>
                </a:solidFill>
              </a:rPr>
              <a:t>Setup and usage</a:t>
            </a:r>
            <a:endParaRPr lang="en-US" altLang="zh-TW" sz="4800" dirty="0">
              <a:solidFill>
                <a:srgbClr val="005A9F"/>
              </a:solidFill>
            </a:endParaRPr>
          </a:p>
        </p:txBody>
      </p:sp>
      <p:pic>
        <p:nvPicPr>
          <p:cNvPr id="15" name="Picture 14">
            <a:extLst>
              <a:ext uri="{FF2B5EF4-FFF2-40B4-BE49-F238E27FC236}">
                <a16:creationId xmlns:a16="http://schemas.microsoft.com/office/drawing/2014/main" id="{CC42C4C1-64E1-D3DC-9A96-134B7905247B}"/>
              </a:ext>
            </a:extLst>
          </p:cNvPr>
          <p:cNvPicPr>
            <a:picLocks noChangeAspect="1"/>
          </p:cNvPicPr>
          <p:nvPr/>
        </p:nvPicPr>
        <p:blipFill>
          <a:blip r:embed="rId3"/>
          <a:stretch>
            <a:fillRect/>
          </a:stretch>
        </p:blipFill>
        <p:spPr>
          <a:xfrm>
            <a:off x="7437437" y="2140164"/>
            <a:ext cx="12307367" cy="4854361"/>
          </a:xfrm>
          <a:prstGeom prst="rect">
            <a:avLst/>
          </a:prstGeom>
        </p:spPr>
      </p:pic>
      <p:pic>
        <p:nvPicPr>
          <p:cNvPr id="4" name="Picture 3">
            <a:extLst>
              <a:ext uri="{FF2B5EF4-FFF2-40B4-BE49-F238E27FC236}">
                <a16:creationId xmlns:a16="http://schemas.microsoft.com/office/drawing/2014/main" id="{43E967AB-101B-DF86-9E46-3C6074B2BB1C}"/>
              </a:ext>
            </a:extLst>
          </p:cNvPr>
          <p:cNvPicPr>
            <a:picLocks noChangeAspect="1"/>
          </p:cNvPicPr>
          <p:nvPr/>
        </p:nvPicPr>
        <p:blipFill>
          <a:blip r:embed="rId4"/>
          <a:stretch>
            <a:fillRect/>
          </a:stretch>
        </p:blipFill>
        <p:spPr>
          <a:xfrm>
            <a:off x="7453433" y="754061"/>
            <a:ext cx="4714774" cy="1146836"/>
          </a:xfrm>
          <a:prstGeom prst="rect">
            <a:avLst/>
          </a:prstGeom>
        </p:spPr>
      </p:pic>
    </p:spTree>
    <p:extLst>
      <p:ext uri="{BB962C8B-B14F-4D97-AF65-F5344CB8AC3E}">
        <p14:creationId xmlns:p14="http://schemas.microsoft.com/office/powerpoint/2010/main" val="923232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476E0-DBED-7EA7-EF57-3BDB302D4AB5}"/>
              </a:ext>
            </a:extLst>
          </p:cNvPr>
          <p:cNvSpPr>
            <a:spLocks noGrp="1"/>
          </p:cNvSpPr>
          <p:nvPr>
            <p:ph type="title"/>
          </p:nvPr>
        </p:nvSpPr>
        <p:spPr>
          <a:xfrm>
            <a:off x="599302" y="378739"/>
            <a:ext cx="11237870" cy="565027"/>
          </a:xfrm>
        </p:spPr>
        <p:txBody>
          <a:bodyPr>
            <a:normAutofit fontScale="90000"/>
          </a:bodyPr>
          <a:lstStyle/>
          <a:p>
            <a:r>
              <a:rPr lang="en-US" altLang="zh-TW" sz="4800" dirty="0">
                <a:solidFill>
                  <a:srgbClr val="005A9F"/>
                </a:solidFill>
              </a:rPr>
              <a:t>End-to-end migration with Azure </a:t>
            </a:r>
          </a:p>
        </p:txBody>
      </p:sp>
      <p:pic>
        <p:nvPicPr>
          <p:cNvPr id="4" name="Picture 2" descr="Download Visual Studio Tools - Install Free for Windows, Mac, Linux">
            <a:extLst>
              <a:ext uri="{FF2B5EF4-FFF2-40B4-BE49-F238E27FC236}">
                <a16:creationId xmlns:a16="http://schemas.microsoft.com/office/drawing/2014/main" id="{3FA47D70-1148-79C2-FBD9-44C0622BEA1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926134" y="2201862"/>
            <a:ext cx="791642" cy="79164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NET">
            <a:extLst>
              <a:ext uri="{FF2B5EF4-FFF2-40B4-BE49-F238E27FC236}">
                <a16:creationId xmlns:a16="http://schemas.microsoft.com/office/drawing/2014/main" id="{2509AC29-4EA2-E098-2E46-3A3E2E481A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0930" y="2182509"/>
            <a:ext cx="735062" cy="73506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A210D80-A444-E07D-8B44-24E1345C4072}"/>
              </a:ext>
            </a:extLst>
          </p:cNvPr>
          <p:cNvSpPr txBox="1"/>
          <p:nvPr/>
        </p:nvSpPr>
        <p:spPr>
          <a:xfrm>
            <a:off x="588189" y="3027452"/>
            <a:ext cx="1485734" cy="461665"/>
          </a:xfrm>
          <a:prstGeom prst="rect">
            <a:avLst/>
          </a:prstGeom>
          <a:noFill/>
        </p:spPr>
        <p:txBody>
          <a:bodyPr wrap="square" rtlCol="0">
            <a:spAutoFit/>
          </a:bodyPr>
          <a:lstStyle/>
          <a:p>
            <a:pPr algn="ctr"/>
            <a:r>
              <a:rPr lang="en-US" sz="1200" dirty="0"/>
              <a:t>ASP. NET Web App</a:t>
            </a:r>
          </a:p>
          <a:p>
            <a:pPr algn="ctr"/>
            <a:r>
              <a:rPr lang="en-US" sz="1200" dirty="0"/>
              <a:t>On on-premises</a:t>
            </a:r>
          </a:p>
        </p:txBody>
      </p:sp>
      <p:pic>
        <p:nvPicPr>
          <p:cNvPr id="13" name="Picture 10" descr="PowerShell">
            <a:extLst>
              <a:ext uri="{FF2B5EF4-FFF2-40B4-BE49-F238E27FC236}">
                <a16:creationId xmlns:a16="http://schemas.microsoft.com/office/drawing/2014/main" id="{4014B6DF-9744-C3DA-1F6B-795A78881D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1201" y="2201862"/>
            <a:ext cx="808256" cy="80825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PowerShell">
            <a:extLst>
              <a:ext uri="{FF2B5EF4-FFF2-40B4-BE49-F238E27FC236}">
                <a16:creationId xmlns:a16="http://schemas.microsoft.com/office/drawing/2014/main" id="{EE2D5CF1-C9C2-0452-E0BA-3AB47E3B4E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84452" y="2165499"/>
            <a:ext cx="808256" cy="80825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E0C85880-9C50-310B-C3E2-A8EBB74465D5}"/>
              </a:ext>
            </a:extLst>
          </p:cNvPr>
          <p:cNvSpPr txBox="1"/>
          <p:nvPr/>
        </p:nvSpPr>
        <p:spPr>
          <a:xfrm>
            <a:off x="2440141" y="3023682"/>
            <a:ext cx="2430377" cy="1338807"/>
          </a:xfrm>
          <a:prstGeom prst="rect">
            <a:avLst/>
          </a:prstGeom>
          <a:noFill/>
        </p:spPr>
        <p:txBody>
          <a:bodyPr wrap="square" lIns="93260" tIns="46630" rIns="93260" bIns="46630" rtlCol="0" anchor="t">
            <a:spAutoFit/>
          </a:bodyPr>
          <a:lstStyle/>
          <a:p>
            <a:pPr algn="ctr"/>
            <a:r>
              <a:rPr lang="en-US" sz="1200" dirty="0"/>
              <a:t>PowerShell Scripts to Discover and Assess (Configs) .NET web apps</a:t>
            </a:r>
          </a:p>
          <a:p>
            <a:pPr algn="ctr"/>
            <a:endParaRPr lang="en-US" sz="1020" dirty="0"/>
          </a:p>
          <a:p>
            <a:pPr algn="ctr"/>
            <a:endParaRPr lang="en-US" sz="1020" dirty="0"/>
          </a:p>
          <a:p>
            <a:pPr algn="ctr"/>
            <a:endParaRPr lang="en-US" sz="1020" dirty="0"/>
          </a:p>
          <a:p>
            <a:pPr algn="ctr"/>
            <a:r>
              <a:rPr lang="en-US" sz="1428" b="1" dirty="0">
                <a:hlinkClick r:id="rId7"/>
              </a:rPr>
              <a:t>http://aka.ms/appmigrate</a:t>
            </a:r>
            <a:r>
              <a:rPr lang="en-US" sz="1428" b="1" dirty="0"/>
              <a:t> </a:t>
            </a:r>
          </a:p>
        </p:txBody>
      </p:sp>
      <p:sp>
        <p:nvSpPr>
          <p:cNvPr id="19" name="TextBox 18">
            <a:extLst>
              <a:ext uri="{FF2B5EF4-FFF2-40B4-BE49-F238E27FC236}">
                <a16:creationId xmlns:a16="http://schemas.microsoft.com/office/drawing/2014/main" id="{8685ADB6-224E-A783-9004-B1782C8F8186}"/>
              </a:ext>
            </a:extLst>
          </p:cNvPr>
          <p:cNvSpPr txBox="1"/>
          <p:nvPr/>
        </p:nvSpPr>
        <p:spPr>
          <a:xfrm>
            <a:off x="5236736" y="3010118"/>
            <a:ext cx="2170437" cy="1420069"/>
          </a:xfrm>
          <a:prstGeom prst="rect">
            <a:avLst/>
          </a:prstGeom>
          <a:noFill/>
        </p:spPr>
        <p:txBody>
          <a:bodyPr wrap="square" rtlCol="0">
            <a:spAutoFit/>
          </a:bodyPr>
          <a:lstStyle/>
          <a:p>
            <a:pPr algn="ctr"/>
            <a:r>
              <a:rPr lang="en-US" sz="1200" dirty="0"/>
              <a:t>Application and Code Assessment Toolkit (</a:t>
            </a:r>
            <a:r>
              <a:rPr lang="en-US" sz="1200" b="1" dirty="0"/>
              <a:t>Visual Studio Extension) </a:t>
            </a:r>
            <a:r>
              <a:rPr lang="en-US" sz="1200" dirty="0"/>
              <a:t>to assess code </a:t>
            </a:r>
            <a:r>
              <a:rPr lang="en-US" sz="1200" dirty="0">
                <a:latin typeface="Segoe UI" panose="020B0502040204020203" pitchFamily="34" charset="0"/>
              </a:rPr>
              <a:t>readiness for re-platforming .NET web apps to Azure App Service</a:t>
            </a:r>
            <a:endParaRPr lang="en-US" sz="1200" dirty="0"/>
          </a:p>
          <a:p>
            <a:pPr algn="ctr"/>
            <a:r>
              <a:rPr lang="en-US" sz="1428" b="1" dirty="0">
                <a:hlinkClick r:id="rId8"/>
              </a:rPr>
              <a:t>http://aka.ms/appcat</a:t>
            </a:r>
            <a:r>
              <a:rPr lang="en-US" sz="1428" b="1" dirty="0"/>
              <a:t> </a:t>
            </a:r>
          </a:p>
        </p:txBody>
      </p:sp>
      <p:sp>
        <p:nvSpPr>
          <p:cNvPr id="22" name="TextBox 21">
            <a:extLst>
              <a:ext uri="{FF2B5EF4-FFF2-40B4-BE49-F238E27FC236}">
                <a16:creationId xmlns:a16="http://schemas.microsoft.com/office/drawing/2014/main" id="{3D745FF1-D292-B71A-0F64-4A506B8E93AD}"/>
              </a:ext>
            </a:extLst>
          </p:cNvPr>
          <p:cNvSpPr txBox="1"/>
          <p:nvPr/>
        </p:nvSpPr>
        <p:spPr>
          <a:xfrm>
            <a:off x="7773391" y="3006900"/>
            <a:ext cx="2430377" cy="1336969"/>
          </a:xfrm>
          <a:prstGeom prst="rect">
            <a:avLst/>
          </a:prstGeom>
          <a:noFill/>
        </p:spPr>
        <p:txBody>
          <a:bodyPr wrap="square" rtlCol="0">
            <a:spAutoFit/>
          </a:bodyPr>
          <a:lstStyle/>
          <a:p>
            <a:pPr algn="ctr"/>
            <a:r>
              <a:rPr lang="en-US" sz="1200" dirty="0"/>
              <a:t>PowerShell Scripts to Migrate .NET web apps to Azure App Service</a:t>
            </a:r>
          </a:p>
          <a:p>
            <a:pPr algn="ctr"/>
            <a:endParaRPr lang="en-US" sz="1020" dirty="0"/>
          </a:p>
          <a:p>
            <a:pPr algn="ctr"/>
            <a:endParaRPr lang="en-US" sz="1020" dirty="0"/>
          </a:p>
          <a:p>
            <a:pPr algn="ctr"/>
            <a:endParaRPr lang="en-US" sz="1020" dirty="0"/>
          </a:p>
          <a:p>
            <a:pPr algn="ctr"/>
            <a:r>
              <a:rPr lang="en-US" sz="1428" b="1" dirty="0">
                <a:hlinkClick r:id="rId7"/>
              </a:rPr>
              <a:t>http://aka.ms/appmigrate</a:t>
            </a:r>
            <a:r>
              <a:rPr lang="en-US" sz="1428" b="1" dirty="0"/>
              <a:t> </a:t>
            </a:r>
          </a:p>
        </p:txBody>
      </p:sp>
      <p:sp>
        <p:nvSpPr>
          <p:cNvPr id="28" name="TextBox 27">
            <a:extLst>
              <a:ext uri="{FF2B5EF4-FFF2-40B4-BE49-F238E27FC236}">
                <a16:creationId xmlns:a16="http://schemas.microsoft.com/office/drawing/2014/main" id="{DF4A17CB-28FE-5327-F2B8-5B3CA77272D2}"/>
              </a:ext>
            </a:extLst>
          </p:cNvPr>
          <p:cNvSpPr txBox="1"/>
          <p:nvPr/>
        </p:nvSpPr>
        <p:spPr>
          <a:xfrm>
            <a:off x="10569986" y="3029053"/>
            <a:ext cx="1491810" cy="646331"/>
          </a:xfrm>
          <a:prstGeom prst="rect">
            <a:avLst/>
          </a:prstGeom>
          <a:noFill/>
        </p:spPr>
        <p:txBody>
          <a:bodyPr wrap="square" rtlCol="0">
            <a:spAutoFit/>
          </a:bodyPr>
          <a:lstStyle/>
          <a:p>
            <a:pPr algn="ctr"/>
            <a:r>
              <a:rPr lang="en-US" sz="1200" dirty="0"/>
              <a:t>ASP. NET Web App</a:t>
            </a:r>
          </a:p>
          <a:p>
            <a:pPr algn="ctr"/>
            <a:r>
              <a:rPr lang="en-US" sz="1200" dirty="0"/>
              <a:t>On Azure App Service</a:t>
            </a:r>
          </a:p>
        </p:txBody>
      </p:sp>
      <p:pic>
        <p:nvPicPr>
          <p:cNvPr id="38" name="Graphic 37">
            <a:extLst>
              <a:ext uri="{FF2B5EF4-FFF2-40B4-BE49-F238E27FC236}">
                <a16:creationId xmlns:a16="http://schemas.microsoft.com/office/drawing/2014/main" id="{04C4098E-3DDF-4DF1-D122-752C22BA7004}"/>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965932" y="2247724"/>
            <a:ext cx="699917" cy="699917"/>
          </a:xfrm>
          <a:prstGeom prst="rect">
            <a:avLst/>
          </a:prstGeom>
        </p:spPr>
      </p:pic>
      <p:sp>
        <p:nvSpPr>
          <p:cNvPr id="5" name="Arrow: Right 4">
            <a:extLst>
              <a:ext uri="{FF2B5EF4-FFF2-40B4-BE49-F238E27FC236}">
                <a16:creationId xmlns:a16="http://schemas.microsoft.com/office/drawing/2014/main" id="{6D69ED56-F8B8-4C61-6882-09FA5B23939D}"/>
              </a:ext>
              <a:ext uri="{C183D7F6-B498-43B3-948B-1728B52AA6E4}">
                <adec:decorative xmlns:adec="http://schemas.microsoft.com/office/drawing/2017/decorative" val="1"/>
              </a:ext>
            </a:extLst>
          </p:cNvPr>
          <p:cNvSpPr/>
          <p:nvPr/>
        </p:nvSpPr>
        <p:spPr bwMode="auto">
          <a:xfrm>
            <a:off x="2063818" y="2430196"/>
            <a:ext cx="386429" cy="377494"/>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chemeClr val="bg1"/>
              </a:solidFill>
              <a:ea typeface="Segoe UI" pitchFamily="34" charset="0"/>
              <a:cs typeface="Segoe UI" pitchFamily="34" charset="0"/>
            </a:endParaRPr>
          </a:p>
        </p:txBody>
      </p:sp>
      <p:sp>
        <p:nvSpPr>
          <p:cNvPr id="6" name="Arrow: Right 5">
            <a:extLst>
              <a:ext uri="{FF2B5EF4-FFF2-40B4-BE49-F238E27FC236}">
                <a16:creationId xmlns:a16="http://schemas.microsoft.com/office/drawing/2014/main" id="{5EC1BAD4-0E8E-90FD-BE71-DBBC0FD3493D}"/>
              </a:ext>
              <a:ext uri="{C183D7F6-B498-43B3-948B-1728B52AA6E4}">
                <adec:decorative xmlns:adec="http://schemas.microsoft.com/office/drawing/2017/decorative" val="1"/>
              </a:ext>
            </a:extLst>
          </p:cNvPr>
          <p:cNvSpPr/>
          <p:nvPr/>
        </p:nvSpPr>
        <p:spPr bwMode="auto">
          <a:xfrm>
            <a:off x="4860413" y="2430196"/>
            <a:ext cx="386429" cy="377494"/>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chemeClr val="bg1"/>
              </a:solidFill>
              <a:ea typeface="Segoe UI" pitchFamily="34" charset="0"/>
              <a:cs typeface="Segoe UI" pitchFamily="34" charset="0"/>
            </a:endParaRPr>
          </a:p>
        </p:txBody>
      </p:sp>
      <p:sp>
        <p:nvSpPr>
          <p:cNvPr id="8" name="Arrow: Right 7">
            <a:extLst>
              <a:ext uri="{FF2B5EF4-FFF2-40B4-BE49-F238E27FC236}">
                <a16:creationId xmlns:a16="http://schemas.microsoft.com/office/drawing/2014/main" id="{6FA80A19-7EA9-41FA-9F4E-DA2CBBB74879}"/>
              </a:ext>
              <a:ext uri="{C183D7F6-B498-43B3-948B-1728B52AA6E4}">
                <adec:decorative xmlns:adec="http://schemas.microsoft.com/office/drawing/2017/decorative" val="1"/>
              </a:ext>
            </a:extLst>
          </p:cNvPr>
          <p:cNvSpPr/>
          <p:nvPr/>
        </p:nvSpPr>
        <p:spPr bwMode="auto">
          <a:xfrm>
            <a:off x="7397068" y="2430196"/>
            <a:ext cx="386429" cy="377494"/>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chemeClr val="bg1"/>
              </a:solidFill>
              <a:ea typeface="Segoe UI" pitchFamily="34" charset="0"/>
              <a:cs typeface="Segoe UI" pitchFamily="34" charset="0"/>
            </a:endParaRPr>
          </a:p>
        </p:txBody>
      </p:sp>
      <p:sp>
        <p:nvSpPr>
          <p:cNvPr id="10" name="Arrow: Right 9">
            <a:extLst>
              <a:ext uri="{FF2B5EF4-FFF2-40B4-BE49-F238E27FC236}">
                <a16:creationId xmlns:a16="http://schemas.microsoft.com/office/drawing/2014/main" id="{0CF4C9B0-D226-0A07-8CC6-49A351E90E8C}"/>
              </a:ext>
              <a:ext uri="{C183D7F6-B498-43B3-948B-1728B52AA6E4}">
                <adec:decorative xmlns:adec="http://schemas.microsoft.com/office/drawing/2017/decorative" val="1"/>
              </a:ext>
            </a:extLst>
          </p:cNvPr>
          <p:cNvSpPr/>
          <p:nvPr/>
        </p:nvSpPr>
        <p:spPr bwMode="auto">
          <a:xfrm>
            <a:off x="10193664" y="2430196"/>
            <a:ext cx="386429" cy="377494"/>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841208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nodeType="withEffect">
                                  <p:stCondLst>
                                    <p:cond delay="0"/>
                                  </p:stCondLst>
                                  <p:childTnLst>
                                    <p:animMotion origin="layout" path="M 2.8338E-6 0.03881 L 2.8338E-6 -1.84748E-6 " pathEditMode="relative" rAng="0" ptsTypes="AA">
                                      <p:cBhvr>
                                        <p:cTn id="9" dur="500" fill="hold"/>
                                        <p:tgtEl>
                                          <p:spTgt spid="4"/>
                                        </p:tgtEl>
                                        <p:attrNameLst>
                                          <p:attrName>ppt_x</p:attrName>
                                          <p:attrName>ppt_y</p:attrName>
                                        </p:attrNameLst>
                                      </p:cBhvr>
                                      <p:rCtr x="0" y="-1952"/>
                                    </p:animMotion>
                                  </p:childTnLst>
                                </p:cTn>
                              </p:par>
                              <p:par>
                                <p:cTn id="10" presetID="10"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50"/>
                                        <p:tgtEl>
                                          <p:spTgt spid="9"/>
                                        </p:tgtEl>
                                      </p:cBhvr>
                                    </p:animEffect>
                                  </p:childTnLst>
                                </p:cTn>
                              </p:par>
                              <p:par>
                                <p:cTn id="13" presetID="42" presetClass="path" presetSubtype="0" decel="100000" fill="hold" nodeType="withEffect">
                                  <p:stCondLst>
                                    <p:cond delay="0"/>
                                  </p:stCondLst>
                                  <p:childTnLst>
                                    <p:animMotion origin="layout" path="M -4.32219E-6 0.03881 L -4.32219E-6 -2.95052E-6 " pathEditMode="relative" rAng="0" ptsTypes="AA">
                                      <p:cBhvr>
                                        <p:cTn id="14" dur="500" fill="hold"/>
                                        <p:tgtEl>
                                          <p:spTgt spid="9"/>
                                        </p:tgtEl>
                                        <p:attrNameLst>
                                          <p:attrName>ppt_x</p:attrName>
                                          <p:attrName>ppt_y</p:attrName>
                                        </p:attrNameLst>
                                      </p:cBhvr>
                                      <p:rCtr x="0" y="-1952"/>
                                    </p:animMotion>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50"/>
                                        <p:tgtEl>
                                          <p:spTgt spid="11"/>
                                        </p:tgtEl>
                                      </p:cBhvr>
                                    </p:animEffect>
                                  </p:childTnLst>
                                </p:cTn>
                              </p:par>
                              <p:par>
                                <p:cTn id="18" presetID="42" presetClass="path" presetSubtype="0" decel="100000" fill="hold" grpId="1" nodeType="withEffect">
                                  <p:stCondLst>
                                    <p:cond delay="0"/>
                                  </p:stCondLst>
                                  <p:childTnLst>
                                    <p:animMotion origin="layout" path="M 3.80393E-7 0.03881 L 3.80393E-7 1.44803E-6 " pathEditMode="relative" rAng="0" ptsTypes="AA">
                                      <p:cBhvr>
                                        <p:cTn id="19" dur="500" fill="hold"/>
                                        <p:tgtEl>
                                          <p:spTgt spid="11"/>
                                        </p:tgtEl>
                                        <p:attrNameLst>
                                          <p:attrName>ppt_x</p:attrName>
                                          <p:attrName>ppt_y</p:attrName>
                                        </p:attrNameLst>
                                      </p:cBhvr>
                                      <p:rCtr x="0" y="-1952"/>
                                    </p:animMotion>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par>
                                <p:cTn id="23" presetID="42" presetClass="path" presetSubtype="0" decel="100000" fill="hold" nodeType="withEffect">
                                  <p:stCondLst>
                                    <p:cond delay="0"/>
                                  </p:stCondLst>
                                  <p:childTnLst>
                                    <p:animMotion origin="layout" path="M 2.66786E-6 0.03881 L 2.66786E-6 3.33636E-6 " pathEditMode="relative" rAng="0" ptsTypes="AA">
                                      <p:cBhvr>
                                        <p:cTn id="24" dur="500" fill="hold"/>
                                        <p:tgtEl>
                                          <p:spTgt spid="13"/>
                                        </p:tgtEl>
                                        <p:attrNameLst>
                                          <p:attrName>ppt_x</p:attrName>
                                          <p:attrName>ppt_y</p:attrName>
                                        </p:attrNameLst>
                                      </p:cBhvr>
                                      <p:rCtr x="0" y="-1952"/>
                                    </p:animMotion>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nodeType="withEffect">
                                  <p:stCondLst>
                                    <p:cond delay="0"/>
                                  </p:stCondLst>
                                  <p:childTnLst>
                                    <p:animMotion origin="layout" path="M 2.99974E-6 0.03881 L 2.99974E-6 3.49069E-6 " pathEditMode="relative" rAng="0" ptsTypes="AA">
                                      <p:cBhvr>
                                        <p:cTn id="29" dur="500" fill="hold"/>
                                        <p:tgtEl>
                                          <p:spTgt spid="14"/>
                                        </p:tgtEl>
                                        <p:attrNameLst>
                                          <p:attrName>ppt_x</p:attrName>
                                          <p:attrName>ppt_y</p:attrName>
                                        </p:attrNameLst>
                                      </p:cBhvr>
                                      <p:rCtr x="0" y="-1952"/>
                                    </p:animMotion>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250"/>
                                        <p:tgtEl>
                                          <p:spTgt spid="16"/>
                                        </p:tgtEl>
                                      </p:cBhvr>
                                    </p:animEffect>
                                  </p:childTnLst>
                                </p:cTn>
                              </p:par>
                              <p:par>
                                <p:cTn id="33" presetID="42" presetClass="path" presetSubtype="0" decel="100000" fill="hold" grpId="1" nodeType="withEffect">
                                  <p:stCondLst>
                                    <p:cond delay="0"/>
                                  </p:stCondLst>
                                  <p:childTnLst>
                                    <p:animMotion origin="layout" path="M 2.66786E-6 0.03881 L 2.66786E-6 3.52247E-6 " pathEditMode="relative" rAng="0" ptsTypes="AA">
                                      <p:cBhvr>
                                        <p:cTn id="34" dur="500" fill="hold"/>
                                        <p:tgtEl>
                                          <p:spTgt spid="16"/>
                                        </p:tgtEl>
                                        <p:attrNameLst>
                                          <p:attrName>ppt_x</p:attrName>
                                          <p:attrName>ppt_y</p:attrName>
                                        </p:attrNameLst>
                                      </p:cBhvr>
                                      <p:rCtr x="0" y="-1952"/>
                                    </p:animMotion>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250"/>
                                        <p:tgtEl>
                                          <p:spTgt spid="19"/>
                                        </p:tgtEl>
                                      </p:cBhvr>
                                    </p:animEffect>
                                  </p:childTnLst>
                                </p:cTn>
                              </p:par>
                              <p:par>
                                <p:cTn id="38" presetID="42" presetClass="path" presetSubtype="0" decel="100000" fill="hold" grpId="1" nodeType="withEffect">
                                  <p:stCondLst>
                                    <p:cond delay="0"/>
                                  </p:stCondLst>
                                  <p:childTnLst>
                                    <p:animMotion origin="layout" path="M 2.8338E-6 0.03882 L 2.8338E-6 -4.85247E-6 " pathEditMode="relative" rAng="0" ptsTypes="AA">
                                      <p:cBhvr>
                                        <p:cTn id="39" dur="500" fill="hold"/>
                                        <p:tgtEl>
                                          <p:spTgt spid="19"/>
                                        </p:tgtEl>
                                        <p:attrNameLst>
                                          <p:attrName>ppt_x</p:attrName>
                                          <p:attrName>ppt_y</p:attrName>
                                        </p:attrNameLst>
                                      </p:cBhvr>
                                      <p:rCtr x="0" y="-1952"/>
                                    </p:animMotion>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250"/>
                                        <p:tgtEl>
                                          <p:spTgt spid="22"/>
                                        </p:tgtEl>
                                      </p:cBhvr>
                                    </p:animEffect>
                                  </p:childTnLst>
                                </p:cTn>
                              </p:par>
                              <p:par>
                                <p:cTn id="43" presetID="42" presetClass="path" presetSubtype="0" decel="100000" fill="hold" grpId="1" nodeType="withEffect">
                                  <p:stCondLst>
                                    <p:cond delay="0"/>
                                  </p:stCondLst>
                                  <p:childTnLst>
                                    <p:animMotion origin="layout" path="M 2.99974E-6 0.03881 L 2.99974E-6 1.18021E-7 " pathEditMode="relative" rAng="0" ptsTypes="AA">
                                      <p:cBhvr>
                                        <p:cTn id="44" dur="500" fill="hold"/>
                                        <p:tgtEl>
                                          <p:spTgt spid="22"/>
                                        </p:tgtEl>
                                        <p:attrNameLst>
                                          <p:attrName>ppt_x</p:attrName>
                                          <p:attrName>ppt_y</p:attrName>
                                        </p:attrNameLst>
                                      </p:cBhvr>
                                      <p:rCtr x="0" y="-1952"/>
                                    </p:animMotion>
                                  </p:childTnLst>
                                </p:cTn>
                              </p:par>
                              <p:par>
                                <p:cTn id="45" presetID="10"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250"/>
                                        <p:tgtEl>
                                          <p:spTgt spid="28"/>
                                        </p:tgtEl>
                                      </p:cBhvr>
                                    </p:animEffect>
                                  </p:childTnLst>
                                </p:cTn>
                              </p:par>
                              <p:par>
                                <p:cTn id="48" presetID="42" presetClass="path" presetSubtype="0" decel="100000" fill="hold" grpId="1" nodeType="withEffect">
                                  <p:stCondLst>
                                    <p:cond delay="0"/>
                                  </p:stCondLst>
                                  <p:childTnLst>
                                    <p:animMotion origin="layout" path="M -1.02119E-8 0.03881 L -1.02119E-8 6.1734E-7 " pathEditMode="relative" rAng="0" ptsTypes="AA">
                                      <p:cBhvr>
                                        <p:cTn id="49" dur="500" fill="hold"/>
                                        <p:tgtEl>
                                          <p:spTgt spid="28"/>
                                        </p:tgtEl>
                                        <p:attrNameLst>
                                          <p:attrName>ppt_x</p:attrName>
                                          <p:attrName>ppt_y</p:attrName>
                                        </p:attrNameLst>
                                      </p:cBhvr>
                                      <p:rCtr x="0" y="-1952"/>
                                    </p:animMotion>
                                  </p:childTnLst>
                                </p:cTn>
                              </p:par>
                              <p:par>
                                <p:cTn id="50" presetID="10" presetClass="entr" presetSubtype="0" fill="hold"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250"/>
                                        <p:tgtEl>
                                          <p:spTgt spid="38"/>
                                        </p:tgtEl>
                                      </p:cBhvr>
                                    </p:animEffect>
                                  </p:childTnLst>
                                </p:cTn>
                              </p:par>
                              <p:par>
                                <p:cTn id="53" presetID="42" presetClass="path" presetSubtype="0" decel="100000" fill="hold" nodeType="withEffect">
                                  <p:stCondLst>
                                    <p:cond delay="0"/>
                                  </p:stCondLst>
                                  <p:childTnLst>
                                    <p:animMotion origin="layout" path="M -1.02119E-8 0.03881 L -1.02119E-8 -1.84748E-6 " pathEditMode="relative" rAng="0" ptsTypes="AA">
                                      <p:cBhvr>
                                        <p:cTn id="54" dur="500" fill="hold"/>
                                        <p:tgtEl>
                                          <p:spTgt spid="38"/>
                                        </p:tgtEl>
                                        <p:attrNameLst>
                                          <p:attrName>ppt_x</p:attrName>
                                          <p:attrName>ppt_y</p:attrName>
                                        </p:attrNameLst>
                                      </p:cBhvr>
                                      <p:rCtr x="0" y="-1952"/>
                                    </p:animMotion>
                                  </p:childTnLst>
                                </p:cTn>
                              </p:par>
                              <p:par>
                                <p:cTn id="55" presetID="10" presetClass="entr" presetSubtype="0" fill="hold" grpId="0" nodeType="with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fade">
                                      <p:cBhvr>
                                        <p:cTn id="57" dur="250"/>
                                        <p:tgtEl>
                                          <p:spTgt spid="5"/>
                                        </p:tgtEl>
                                      </p:cBhvr>
                                    </p:animEffect>
                                  </p:childTnLst>
                                </p:cTn>
                              </p:par>
                              <p:par>
                                <p:cTn id="58" presetID="42" presetClass="path" presetSubtype="0" decel="100000" fill="hold" grpId="1" nodeType="withEffect">
                                  <p:stCondLst>
                                    <p:cond delay="0"/>
                                  </p:stCondLst>
                                  <p:childTnLst>
                                    <p:animMotion origin="layout" path="M 1.18203E-6 0.03881 L 1.18203E-6 6.67272E-7 " pathEditMode="relative" rAng="0" ptsTypes="AA">
                                      <p:cBhvr>
                                        <p:cTn id="59" dur="500" fill="hold"/>
                                        <p:tgtEl>
                                          <p:spTgt spid="5"/>
                                        </p:tgtEl>
                                        <p:attrNameLst>
                                          <p:attrName>ppt_x</p:attrName>
                                          <p:attrName>ppt_y</p:attrName>
                                        </p:attrNameLst>
                                      </p:cBhvr>
                                      <p:rCtr x="0" y="-1952"/>
                                    </p:animMotion>
                                  </p:childTnLst>
                                </p:cTn>
                              </p:par>
                              <p:par>
                                <p:cTn id="60" presetID="10" presetClass="entr" presetSubtype="0" fill="hold" grpId="0" nodeType="with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fade">
                                      <p:cBhvr>
                                        <p:cTn id="62" dur="250"/>
                                        <p:tgtEl>
                                          <p:spTgt spid="6"/>
                                        </p:tgtEl>
                                      </p:cBhvr>
                                    </p:animEffect>
                                  </p:childTnLst>
                                </p:cTn>
                              </p:par>
                              <p:par>
                                <p:cTn id="63" presetID="42" presetClass="path" presetSubtype="0" decel="100000" fill="hold" grpId="1" nodeType="withEffect">
                                  <p:stCondLst>
                                    <p:cond delay="0"/>
                                  </p:stCondLst>
                                  <p:childTnLst>
                                    <p:animMotion origin="layout" path="M 4.15369E-6 0.03881 L 4.15369E-6 6.67272E-7 " pathEditMode="relative" rAng="0" ptsTypes="AA">
                                      <p:cBhvr>
                                        <p:cTn id="64" dur="500" fill="hold"/>
                                        <p:tgtEl>
                                          <p:spTgt spid="6"/>
                                        </p:tgtEl>
                                        <p:attrNameLst>
                                          <p:attrName>ppt_x</p:attrName>
                                          <p:attrName>ppt_y</p:attrName>
                                        </p:attrNameLst>
                                      </p:cBhvr>
                                      <p:rCtr x="0" y="-1952"/>
                                    </p:animMotion>
                                  </p:childTnLst>
                                </p:cTn>
                              </p:par>
                              <p:par>
                                <p:cTn id="65" presetID="10" presetClass="entr" presetSubtype="0" fill="hold" grpId="0" nodeType="with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fade">
                                      <p:cBhvr>
                                        <p:cTn id="67" dur="250"/>
                                        <p:tgtEl>
                                          <p:spTgt spid="8"/>
                                        </p:tgtEl>
                                      </p:cBhvr>
                                    </p:animEffect>
                                  </p:childTnLst>
                                </p:cTn>
                              </p:par>
                              <p:par>
                                <p:cTn id="68" presetID="42" presetClass="path" presetSubtype="0" decel="100000" fill="hold" grpId="1" nodeType="withEffect">
                                  <p:stCondLst>
                                    <p:cond delay="0"/>
                                  </p:stCondLst>
                                  <p:childTnLst>
                                    <p:animMotion origin="layout" path="M 1.51391E-6 0.03881 L 1.51391E-6 6.67272E-7 " pathEditMode="relative" rAng="0" ptsTypes="AA">
                                      <p:cBhvr>
                                        <p:cTn id="69" dur="500" fill="hold"/>
                                        <p:tgtEl>
                                          <p:spTgt spid="8"/>
                                        </p:tgtEl>
                                        <p:attrNameLst>
                                          <p:attrName>ppt_x</p:attrName>
                                          <p:attrName>ppt_y</p:attrName>
                                        </p:attrNameLst>
                                      </p:cBhvr>
                                      <p:rCtr x="0" y="-1952"/>
                                    </p:animMotion>
                                  </p:childTnLst>
                                </p:cTn>
                              </p:par>
                              <p:par>
                                <p:cTn id="70" presetID="10" presetClass="entr" presetSubtype="0" fill="hold" grpId="0" nodeType="with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fade">
                                      <p:cBhvr>
                                        <p:cTn id="72" dur="250"/>
                                        <p:tgtEl>
                                          <p:spTgt spid="10"/>
                                        </p:tgtEl>
                                      </p:cBhvr>
                                    </p:animEffect>
                                  </p:childTnLst>
                                </p:cTn>
                              </p:par>
                              <p:par>
                                <p:cTn id="73" presetID="42" presetClass="path" presetSubtype="0" decel="100000" fill="hold" grpId="1" nodeType="withEffect">
                                  <p:stCondLst>
                                    <p:cond delay="0"/>
                                  </p:stCondLst>
                                  <p:childTnLst>
                                    <p:animMotion origin="layout" path="M 4.48558E-6 0.03881 L 4.48558E-6 6.67272E-7 " pathEditMode="relative" rAng="0" ptsTypes="AA">
                                      <p:cBhvr>
                                        <p:cTn id="74" dur="500" fill="hold"/>
                                        <p:tgtEl>
                                          <p:spTgt spid="10"/>
                                        </p:tgtEl>
                                        <p:attrNameLst>
                                          <p:attrName>ppt_x</p:attrName>
                                          <p:attrName>ppt_y</p:attrName>
                                        </p:attrNameLst>
                                      </p:cBhvr>
                                      <p:rCtr x="0" y="-19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6" grpId="0"/>
      <p:bldP spid="16" grpId="1"/>
      <p:bldP spid="19" grpId="0"/>
      <p:bldP spid="19" grpId="1"/>
      <p:bldP spid="22" grpId="0"/>
      <p:bldP spid="22" grpId="1"/>
      <p:bldP spid="28" grpId="0"/>
      <p:bldP spid="28" grpId="1"/>
      <p:bldP spid="5" grpId="0" animBg="1"/>
      <p:bldP spid="5" grpId="1" animBg="1"/>
      <p:bldP spid="6" grpId="0" animBg="1"/>
      <p:bldP spid="6" grpId="1" animBg="1"/>
      <p:bldP spid="8" grpId="0" animBg="1"/>
      <p:bldP spid="8" grpId="1" animBg="1"/>
      <p:bldP spid="10" grpId="0" animBg="1"/>
      <p:bldP spid="10"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normAutofit fontScale="70000" lnSpcReduction="20000"/>
          </a:bodyPr>
          <a:lstStyle/>
          <a:p>
            <a:pPr marL="571500" indent="-571500">
              <a:buFont typeface="Arial" panose="020B0604020202020204" pitchFamily="34" charset="0"/>
              <a:buChar char="•"/>
            </a:pPr>
            <a:r>
              <a:rPr lang="en-US" sz="2800" dirty="0"/>
              <a:t>Azure Migrate</a:t>
            </a:r>
          </a:p>
          <a:p>
            <a:pPr marL="571500" indent="-571500">
              <a:buFont typeface="Arial" panose="020B0604020202020204" pitchFamily="34" charset="0"/>
              <a:buChar char="•"/>
            </a:pPr>
            <a:r>
              <a:rPr lang="en-US" sz="2800" dirty="0"/>
              <a:t>Application and code assessment for .NET	</a:t>
            </a:r>
          </a:p>
        </p:txBody>
      </p:sp>
      <p:sp>
        <p:nvSpPr>
          <p:cNvPr id="6" name="Title 5"/>
          <p:cNvSpPr>
            <a:spLocks noGrp="1"/>
          </p:cNvSpPr>
          <p:nvPr>
            <p:ph type="title"/>
          </p:nvPr>
        </p:nvSpPr>
        <p:spPr/>
        <p:txBody>
          <a:bodyPr>
            <a:normAutofit/>
          </a:bodyPr>
          <a:lstStyle/>
          <a:p>
            <a:r>
              <a:rPr lang="en-US" sz="4800" dirty="0">
                <a:solidFill>
                  <a:schemeClr val="accent1">
                    <a:lumMod val="40000"/>
                    <a:lumOff val="60000"/>
                  </a:schemeClr>
                </a:solidFill>
              </a:rPr>
              <a:t>Demos</a:t>
            </a:r>
          </a:p>
        </p:txBody>
      </p:sp>
    </p:spTree>
    <p:extLst>
      <p:ext uri="{BB962C8B-B14F-4D97-AF65-F5344CB8AC3E}">
        <p14:creationId xmlns:p14="http://schemas.microsoft.com/office/powerpoint/2010/main" val="40885936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C14938-F653-D515-3006-5293549D622F}"/>
              </a:ext>
            </a:extLst>
          </p:cNvPr>
          <p:cNvPicPr>
            <a:picLocks noChangeAspect="1"/>
          </p:cNvPicPr>
          <p:nvPr/>
        </p:nvPicPr>
        <p:blipFill>
          <a:blip r:embed="rId2"/>
          <a:stretch>
            <a:fillRect/>
          </a:stretch>
        </p:blipFill>
        <p:spPr>
          <a:xfrm>
            <a:off x="0" y="1371682"/>
            <a:ext cx="12436475" cy="4251161"/>
          </a:xfrm>
          <a:prstGeom prst="rect">
            <a:avLst/>
          </a:prstGeom>
        </p:spPr>
      </p:pic>
    </p:spTree>
    <p:extLst>
      <p:ext uri="{BB962C8B-B14F-4D97-AF65-F5344CB8AC3E}">
        <p14:creationId xmlns:p14="http://schemas.microsoft.com/office/powerpoint/2010/main" val="253300060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041100-07C0-EDF7-1424-0F7D1ACF63B7}"/>
              </a:ext>
            </a:extLst>
          </p:cNvPr>
          <p:cNvPicPr>
            <a:picLocks noChangeAspect="1"/>
          </p:cNvPicPr>
          <p:nvPr/>
        </p:nvPicPr>
        <p:blipFill>
          <a:blip r:embed="rId2"/>
          <a:stretch>
            <a:fillRect/>
          </a:stretch>
        </p:blipFill>
        <p:spPr>
          <a:xfrm>
            <a:off x="0" y="33577"/>
            <a:ext cx="12436475" cy="6927370"/>
          </a:xfrm>
          <a:prstGeom prst="rect">
            <a:avLst/>
          </a:prstGeom>
        </p:spPr>
      </p:pic>
    </p:spTree>
    <p:extLst>
      <p:ext uri="{BB962C8B-B14F-4D97-AF65-F5344CB8AC3E}">
        <p14:creationId xmlns:p14="http://schemas.microsoft.com/office/powerpoint/2010/main" val="86410515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6544AB-D688-5B83-3367-0048485D92E6}"/>
              </a:ext>
            </a:extLst>
          </p:cNvPr>
          <p:cNvPicPr>
            <a:picLocks noChangeAspect="1"/>
          </p:cNvPicPr>
          <p:nvPr/>
        </p:nvPicPr>
        <p:blipFill>
          <a:blip r:embed="rId2"/>
          <a:stretch>
            <a:fillRect/>
          </a:stretch>
        </p:blipFill>
        <p:spPr>
          <a:xfrm>
            <a:off x="0" y="1253611"/>
            <a:ext cx="12436475" cy="4487303"/>
          </a:xfrm>
          <a:prstGeom prst="rect">
            <a:avLst/>
          </a:prstGeom>
        </p:spPr>
      </p:pic>
    </p:spTree>
    <p:extLst>
      <p:ext uri="{BB962C8B-B14F-4D97-AF65-F5344CB8AC3E}">
        <p14:creationId xmlns:p14="http://schemas.microsoft.com/office/powerpoint/2010/main" val="136280061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43260A-C1D1-F0F7-F3CB-31428249C876}"/>
              </a:ext>
            </a:extLst>
          </p:cNvPr>
          <p:cNvPicPr>
            <a:picLocks noChangeAspect="1"/>
          </p:cNvPicPr>
          <p:nvPr/>
        </p:nvPicPr>
        <p:blipFill>
          <a:blip r:embed="rId2"/>
          <a:stretch>
            <a:fillRect/>
          </a:stretch>
        </p:blipFill>
        <p:spPr>
          <a:xfrm>
            <a:off x="573887" y="1106154"/>
            <a:ext cx="11288700" cy="4782217"/>
          </a:xfrm>
          <a:prstGeom prst="rect">
            <a:avLst/>
          </a:prstGeom>
        </p:spPr>
      </p:pic>
    </p:spTree>
    <p:extLst>
      <p:ext uri="{BB962C8B-B14F-4D97-AF65-F5344CB8AC3E}">
        <p14:creationId xmlns:p14="http://schemas.microsoft.com/office/powerpoint/2010/main" val="326750604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A36B0-0377-1AB7-B753-8A88D5C25E17}"/>
              </a:ext>
            </a:extLst>
          </p:cNvPr>
          <p:cNvSpPr>
            <a:spLocks noGrp="1"/>
          </p:cNvSpPr>
          <p:nvPr>
            <p:ph type="title"/>
          </p:nvPr>
        </p:nvSpPr>
        <p:spPr/>
        <p:txBody>
          <a:bodyPr/>
          <a:lstStyle/>
          <a:p>
            <a:r>
              <a:rPr lang="en-CA" dirty="0"/>
              <a:t>Sites</a:t>
            </a:r>
          </a:p>
        </p:txBody>
      </p:sp>
      <p:sp>
        <p:nvSpPr>
          <p:cNvPr id="3" name="Text Placeholder 2">
            <a:extLst>
              <a:ext uri="{FF2B5EF4-FFF2-40B4-BE49-F238E27FC236}">
                <a16:creationId xmlns:a16="http://schemas.microsoft.com/office/drawing/2014/main" id="{ED5D8B0E-EA48-33CC-C546-17D4B78604C1}"/>
              </a:ext>
            </a:extLst>
          </p:cNvPr>
          <p:cNvSpPr>
            <a:spLocks noGrp="1"/>
          </p:cNvSpPr>
          <p:nvPr>
            <p:ph type="body" sz="quarter" idx="10"/>
          </p:nvPr>
        </p:nvSpPr>
        <p:spPr>
          <a:xfrm>
            <a:off x="274638" y="2080754"/>
            <a:ext cx="11887198" cy="2384692"/>
          </a:xfrm>
        </p:spPr>
        <p:txBody>
          <a:bodyPr/>
          <a:lstStyle/>
          <a:p>
            <a:pPr marL="0" indent="0">
              <a:buNone/>
            </a:pPr>
            <a:r>
              <a:rPr lang="en-CA" sz="2800" dirty="0"/>
              <a:t>Old</a:t>
            </a:r>
            <a:br>
              <a:rPr lang="en-CA" sz="2800" dirty="0"/>
            </a:br>
            <a:r>
              <a:rPr lang="en-CA" sz="2800" dirty="0">
                <a:hlinkClick r:id="rId2"/>
              </a:rPr>
              <a:t>http://localhost/eShopLegacyWebForms/</a:t>
            </a:r>
            <a:r>
              <a:rPr lang="en-CA" sz="2800" dirty="0"/>
              <a:t> </a:t>
            </a:r>
          </a:p>
          <a:p>
            <a:pPr marL="0" indent="0">
              <a:buNone/>
            </a:pPr>
            <a:endParaRPr lang="en-CA" sz="2800" dirty="0"/>
          </a:p>
          <a:p>
            <a:pPr marL="0" indent="0">
              <a:buNone/>
            </a:pPr>
            <a:r>
              <a:rPr lang="en-CA" sz="2800" dirty="0"/>
              <a:t>New</a:t>
            </a:r>
          </a:p>
          <a:p>
            <a:pPr marL="0" indent="0">
              <a:buNone/>
            </a:pPr>
            <a:r>
              <a:rPr lang="en-CA" sz="2800" dirty="0">
                <a:hlinkClick r:id="rId3"/>
              </a:rPr>
              <a:t>https://global-azure-webapp1.azurewebsites.net/eShopLegacyWebForms/</a:t>
            </a:r>
            <a:r>
              <a:rPr lang="en-CA" sz="2800" dirty="0"/>
              <a:t> </a:t>
            </a:r>
          </a:p>
        </p:txBody>
      </p:sp>
    </p:spTree>
    <p:extLst>
      <p:ext uri="{BB962C8B-B14F-4D97-AF65-F5344CB8AC3E}">
        <p14:creationId xmlns:p14="http://schemas.microsoft.com/office/powerpoint/2010/main" val="244200680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D51BE5-00EF-5C70-4968-EBC6636F7556}"/>
              </a:ext>
            </a:extLst>
          </p:cNvPr>
          <p:cNvPicPr>
            <a:picLocks noChangeAspect="1"/>
          </p:cNvPicPr>
          <p:nvPr/>
        </p:nvPicPr>
        <p:blipFill>
          <a:blip r:embed="rId2"/>
          <a:stretch>
            <a:fillRect/>
          </a:stretch>
        </p:blipFill>
        <p:spPr>
          <a:xfrm>
            <a:off x="1209472" y="0"/>
            <a:ext cx="10017530" cy="6994525"/>
          </a:xfrm>
          <a:prstGeom prst="rect">
            <a:avLst/>
          </a:prstGeom>
        </p:spPr>
      </p:pic>
    </p:spTree>
    <p:extLst>
      <p:ext uri="{BB962C8B-B14F-4D97-AF65-F5344CB8AC3E}">
        <p14:creationId xmlns:p14="http://schemas.microsoft.com/office/powerpoint/2010/main" val="233892335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noFill/>
        </p:spPr>
        <p:txBody>
          <a:bodyPr>
            <a:normAutofit fontScale="90000"/>
          </a:bodyPr>
          <a:lstStyle/>
          <a:p>
            <a:r>
              <a:rPr lang="en-US" sz="6000" dirty="0"/>
              <a:t>On-Premises to Azure Cloud: .NET Web App Journey</a:t>
            </a:r>
          </a:p>
        </p:txBody>
      </p:sp>
      <p:sp>
        <p:nvSpPr>
          <p:cNvPr id="5" name="Text Placeholder 4"/>
          <p:cNvSpPr>
            <a:spLocks noGrp="1"/>
          </p:cNvSpPr>
          <p:nvPr>
            <p:ph type="body" sz="quarter" idx="12"/>
          </p:nvPr>
        </p:nvSpPr>
        <p:spPr>
          <a:xfrm>
            <a:off x="554038" y="4259262"/>
            <a:ext cx="10998198" cy="1524531"/>
          </a:xfrm>
          <a:noFill/>
        </p:spPr>
        <p:txBody>
          <a:bodyPr/>
          <a:lstStyle/>
          <a:p>
            <a:pPr marL="0" indent="0" algn="l">
              <a:buNone/>
            </a:pPr>
            <a:r>
              <a:rPr lang="en-GB" sz="2800" dirty="0">
                <a:latin typeface="+mj-lt"/>
              </a:rPr>
              <a:t>Callon Campbell</a:t>
            </a:r>
            <a:br>
              <a:rPr lang="en-GB" sz="1400" dirty="0">
                <a:latin typeface="+mj-lt"/>
              </a:rPr>
            </a:br>
            <a:r>
              <a:rPr lang="en-GB" sz="2000" dirty="0">
                <a:latin typeface="+mj-lt"/>
              </a:rPr>
              <a:t>Microsoft MVP | Azure</a:t>
            </a:r>
          </a:p>
          <a:p>
            <a:pPr marL="0" indent="0" algn="l">
              <a:buNone/>
            </a:pPr>
            <a:r>
              <a:rPr lang="en-GB" sz="2000" dirty="0">
                <a:latin typeface="+mj-lt"/>
              </a:rPr>
              <a:t>@flying_maverick</a:t>
            </a:r>
          </a:p>
          <a:p>
            <a:endParaRPr lang="en-US" sz="1800" dirty="0"/>
          </a:p>
        </p:txBody>
      </p:sp>
    </p:spTree>
    <p:custDataLst>
      <p:tags r:id="rId1"/>
    </p:custDataLst>
    <p:extLst>
      <p:ext uri="{BB962C8B-B14F-4D97-AF65-F5344CB8AC3E}">
        <p14:creationId xmlns:p14="http://schemas.microsoft.com/office/powerpoint/2010/main" val="2293751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95635D-D87A-3EE2-5C4E-1FBA369D63EE}"/>
              </a:ext>
            </a:extLst>
          </p:cNvPr>
          <p:cNvPicPr>
            <a:picLocks noChangeAspect="1"/>
          </p:cNvPicPr>
          <p:nvPr/>
        </p:nvPicPr>
        <p:blipFill>
          <a:blip r:embed="rId2"/>
          <a:stretch>
            <a:fillRect/>
          </a:stretch>
        </p:blipFill>
        <p:spPr>
          <a:xfrm>
            <a:off x="735919" y="0"/>
            <a:ext cx="10964637" cy="6994525"/>
          </a:xfrm>
          <a:prstGeom prst="rect">
            <a:avLst/>
          </a:prstGeom>
        </p:spPr>
      </p:pic>
    </p:spTree>
    <p:extLst>
      <p:ext uri="{BB962C8B-B14F-4D97-AF65-F5344CB8AC3E}">
        <p14:creationId xmlns:p14="http://schemas.microsoft.com/office/powerpoint/2010/main" val="418595108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0D39BA-5DCA-B02A-57D2-608DCFB0DC57}"/>
              </a:ext>
            </a:extLst>
          </p:cNvPr>
          <p:cNvPicPr>
            <a:picLocks noChangeAspect="1"/>
          </p:cNvPicPr>
          <p:nvPr/>
        </p:nvPicPr>
        <p:blipFill>
          <a:blip r:embed="rId2"/>
          <a:stretch>
            <a:fillRect/>
          </a:stretch>
        </p:blipFill>
        <p:spPr>
          <a:xfrm>
            <a:off x="735919" y="0"/>
            <a:ext cx="10964637" cy="6994525"/>
          </a:xfrm>
          <a:prstGeom prst="rect">
            <a:avLst/>
          </a:prstGeom>
        </p:spPr>
      </p:pic>
    </p:spTree>
    <p:extLst>
      <p:ext uri="{BB962C8B-B14F-4D97-AF65-F5344CB8AC3E}">
        <p14:creationId xmlns:p14="http://schemas.microsoft.com/office/powerpoint/2010/main" val="378881632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91A2D9-E965-0D56-6334-8BA2AB7C13E7}"/>
              </a:ext>
            </a:extLst>
          </p:cNvPr>
          <p:cNvPicPr>
            <a:picLocks noChangeAspect="1"/>
          </p:cNvPicPr>
          <p:nvPr/>
        </p:nvPicPr>
        <p:blipFill>
          <a:blip r:embed="rId2"/>
          <a:stretch>
            <a:fillRect/>
          </a:stretch>
        </p:blipFill>
        <p:spPr>
          <a:xfrm>
            <a:off x="5024051" y="3054690"/>
            <a:ext cx="7386440" cy="3854450"/>
          </a:xfrm>
          <a:prstGeom prst="rect">
            <a:avLst/>
          </a:prstGeom>
        </p:spPr>
      </p:pic>
      <p:pic>
        <p:nvPicPr>
          <p:cNvPr id="7" name="Picture 6">
            <a:extLst>
              <a:ext uri="{FF2B5EF4-FFF2-40B4-BE49-F238E27FC236}">
                <a16:creationId xmlns:a16="http://schemas.microsoft.com/office/drawing/2014/main" id="{FC26D842-93C9-930C-F6EC-A200EFF8347F}"/>
              </a:ext>
            </a:extLst>
          </p:cNvPr>
          <p:cNvPicPr>
            <a:picLocks noChangeAspect="1"/>
          </p:cNvPicPr>
          <p:nvPr/>
        </p:nvPicPr>
        <p:blipFill>
          <a:blip r:embed="rId3"/>
          <a:stretch>
            <a:fillRect/>
          </a:stretch>
        </p:blipFill>
        <p:spPr>
          <a:xfrm>
            <a:off x="25984" y="85385"/>
            <a:ext cx="6508976" cy="3411877"/>
          </a:xfrm>
          <a:prstGeom prst="rect">
            <a:avLst/>
          </a:prstGeom>
        </p:spPr>
      </p:pic>
    </p:spTree>
    <p:extLst>
      <p:ext uri="{BB962C8B-B14F-4D97-AF65-F5344CB8AC3E}">
        <p14:creationId xmlns:p14="http://schemas.microsoft.com/office/powerpoint/2010/main" val="408764947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E0F3CE-634F-FF56-94ED-398331FD380C}"/>
              </a:ext>
            </a:extLst>
          </p:cNvPr>
          <p:cNvPicPr>
            <a:picLocks noChangeAspect="1"/>
          </p:cNvPicPr>
          <p:nvPr/>
        </p:nvPicPr>
        <p:blipFill>
          <a:blip r:embed="rId2"/>
          <a:stretch>
            <a:fillRect/>
          </a:stretch>
        </p:blipFill>
        <p:spPr>
          <a:xfrm>
            <a:off x="1291371" y="0"/>
            <a:ext cx="9853732" cy="6994525"/>
          </a:xfrm>
          <a:prstGeom prst="rect">
            <a:avLst/>
          </a:prstGeom>
        </p:spPr>
      </p:pic>
    </p:spTree>
    <p:extLst>
      <p:ext uri="{BB962C8B-B14F-4D97-AF65-F5344CB8AC3E}">
        <p14:creationId xmlns:p14="http://schemas.microsoft.com/office/powerpoint/2010/main" val="319284720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D32B4-F56F-19A5-3CBB-050A1686A4DA}"/>
              </a:ext>
            </a:extLst>
          </p:cNvPr>
          <p:cNvSpPr>
            <a:spLocks noGrp="1"/>
          </p:cNvSpPr>
          <p:nvPr>
            <p:ph type="title"/>
          </p:nvPr>
        </p:nvSpPr>
        <p:spPr/>
        <p:txBody>
          <a:bodyPr/>
          <a:lstStyle/>
          <a:p>
            <a:r>
              <a:rPr lang="en-CA" sz="4800" spc="-102" dirty="0">
                <a:ln w="3175">
                  <a:noFill/>
                </a:ln>
                <a:solidFill>
                  <a:srgbClr val="005A9F"/>
                </a:solidFill>
              </a:rPr>
              <a:t>Azure App Service with Windows Containers</a:t>
            </a:r>
          </a:p>
        </p:txBody>
      </p:sp>
      <p:sp>
        <p:nvSpPr>
          <p:cNvPr id="3" name="Text Placeholder 2">
            <a:extLst>
              <a:ext uri="{FF2B5EF4-FFF2-40B4-BE49-F238E27FC236}">
                <a16:creationId xmlns:a16="http://schemas.microsoft.com/office/drawing/2014/main" id="{E9FBBA33-9F75-A16D-C177-66051C5C3524}"/>
              </a:ext>
            </a:extLst>
          </p:cNvPr>
          <p:cNvSpPr>
            <a:spLocks noGrp="1"/>
          </p:cNvSpPr>
          <p:nvPr>
            <p:ph type="body" sz="quarter" idx="10"/>
          </p:nvPr>
        </p:nvSpPr>
        <p:spPr>
          <a:xfrm>
            <a:off x="274638" y="2072264"/>
            <a:ext cx="11734798" cy="4472997"/>
          </a:xfrm>
        </p:spPr>
        <p:txBody>
          <a:bodyPr>
            <a:normAutofit/>
          </a:bodyPr>
          <a:lstStyle/>
          <a:p>
            <a:pPr marL="457200" indent="-457200">
              <a:buFont typeface="Arial" panose="020B0604020202020204" pitchFamily="34" charset="0"/>
              <a:buChar char="•"/>
            </a:pPr>
            <a:r>
              <a:rPr lang="en-US" dirty="0"/>
              <a:t>If your app cannot be migrated directly to App Service, consider App Service using Windows Containers.</a:t>
            </a:r>
          </a:p>
          <a:p>
            <a:pPr marL="457200" indent="-457200">
              <a:buFont typeface="Arial" panose="020B0604020202020204" pitchFamily="34" charset="0"/>
              <a:buChar char="•"/>
            </a:pPr>
            <a:r>
              <a:rPr lang="en-US" dirty="0"/>
              <a:t>Enables usage of the GAC, COM components, MSIs, full access to .NET FX APIs, DirectX, and more.</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r>
              <a:rPr lang="en-CA" dirty="0">
                <a:hlinkClick r:id="rId3"/>
              </a:rPr>
              <a:t>https://learn.microsoft.com/en-ca/dotnet/azure/migration/app-service</a:t>
            </a:r>
            <a:r>
              <a:rPr lang="en-CA" dirty="0"/>
              <a:t> </a:t>
            </a:r>
          </a:p>
          <a:p>
            <a:pPr marL="457200" indent="-457200">
              <a:buFont typeface="Arial" panose="020B0604020202020204" pitchFamily="34" charset="0"/>
              <a:buChar char="•"/>
            </a:pPr>
            <a:endParaRPr lang="en-US" dirty="0"/>
          </a:p>
          <a:p>
            <a:endParaRPr lang="en-CA" dirty="0"/>
          </a:p>
        </p:txBody>
      </p:sp>
    </p:spTree>
    <p:extLst>
      <p:ext uri="{BB962C8B-B14F-4D97-AF65-F5344CB8AC3E}">
        <p14:creationId xmlns:p14="http://schemas.microsoft.com/office/powerpoint/2010/main" val="205552759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660BD9-FE42-709F-AF28-D3A7B58AC8BC}"/>
              </a:ext>
            </a:extLst>
          </p:cNvPr>
          <p:cNvSpPr>
            <a:spLocks noGrp="1"/>
          </p:cNvSpPr>
          <p:nvPr>
            <p:ph type="title"/>
          </p:nvPr>
        </p:nvSpPr>
        <p:spPr>
          <a:xfrm>
            <a:off x="542860" y="2125662"/>
            <a:ext cx="4913377" cy="3182666"/>
          </a:xfrm>
        </p:spPr>
        <p:txBody>
          <a:bodyPr/>
          <a:lstStyle/>
          <a:p>
            <a:r>
              <a:rPr lang="en-CA" dirty="0"/>
              <a:t>Azure Platform Accelerators</a:t>
            </a:r>
          </a:p>
        </p:txBody>
      </p:sp>
    </p:spTree>
    <p:extLst>
      <p:ext uri="{BB962C8B-B14F-4D97-AF65-F5344CB8AC3E}">
        <p14:creationId xmlns:p14="http://schemas.microsoft.com/office/powerpoint/2010/main" val="306432346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4800" dirty="0">
                <a:solidFill>
                  <a:srgbClr val="005A9F"/>
                </a:solidFill>
              </a:rPr>
              <a:t>Azure Landing Zone Accelerators</a:t>
            </a:r>
          </a:p>
        </p:txBody>
      </p:sp>
      <p:sp>
        <p:nvSpPr>
          <p:cNvPr id="7" name="Text Placeholder 6"/>
          <p:cNvSpPr>
            <a:spLocks noGrp="1"/>
          </p:cNvSpPr>
          <p:nvPr>
            <p:ph type="body" sz="quarter" idx="10"/>
          </p:nvPr>
        </p:nvSpPr>
        <p:spPr>
          <a:xfrm>
            <a:off x="272185" y="1516062"/>
            <a:ext cx="11125199" cy="2511457"/>
          </a:xfrm>
        </p:spPr>
        <p:txBody>
          <a:bodyPr>
            <a:normAutofit/>
          </a:bodyPr>
          <a:lstStyle/>
          <a:p>
            <a:r>
              <a:rPr lang="en-US" sz="2800" dirty="0"/>
              <a:t>Packaged guidance, architecture, and automation for scalable Azure workload deployment, based on industry-proven practices</a:t>
            </a:r>
          </a:p>
          <a:p>
            <a:r>
              <a:rPr lang="en-US" sz="2800" dirty="0"/>
              <a:t>	</a:t>
            </a:r>
          </a:p>
        </p:txBody>
      </p:sp>
      <p:sp>
        <p:nvSpPr>
          <p:cNvPr id="2" name="TextBox 1">
            <a:extLst>
              <a:ext uri="{FF2B5EF4-FFF2-40B4-BE49-F238E27FC236}">
                <a16:creationId xmlns:a16="http://schemas.microsoft.com/office/drawing/2014/main" id="{9D980843-7C96-8639-EC80-98E952640B1A}"/>
              </a:ext>
              <a:ext uri="{C183D7F6-B498-43B3-948B-1728B52AA6E4}">
                <adec:decorative xmlns:adec="http://schemas.microsoft.com/office/drawing/2017/decorative" val="1"/>
              </a:ext>
            </a:extLst>
          </p:cNvPr>
          <p:cNvSpPr txBox="1"/>
          <p:nvPr/>
        </p:nvSpPr>
        <p:spPr>
          <a:xfrm>
            <a:off x="655637" y="3031897"/>
            <a:ext cx="4206240" cy="930730"/>
          </a:xfrm>
          <a:prstGeom prst="roundRect">
            <a:avLst>
              <a:gd name="adj" fmla="val 50000"/>
            </a:avLst>
          </a:prstGeom>
          <a:solidFill>
            <a:srgbClr val="243A5E"/>
          </a:solidFill>
          <a:effectLst/>
        </p:spPr>
        <p:txBody>
          <a:bodyPr wrap="square" lIns="640080" tIns="0" rIns="0" bIns="9144" rtlCol="0" anchor="ctr" anchorCtr="0">
            <a:noAutofit/>
          </a:bodyPr>
          <a:lstStyle>
            <a:defPPr>
              <a:defRPr lang="en-US"/>
            </a:defPPr>
            <a:lvl1pPr>
              <a:spcBef>
                <a:spcPts val="500"/>
              </a:spcBef>
              <a:defRPr sz="1000">
                <a:gradFill>
                  <a:gsLst>
                    <a:gs pos="52874">
                      <a:schemeClr val="bg1"/>
                    </a:gs>
                    <a:gs pos="44000">
                      <a:schemeClr val="bg1"/>
                    </a:gs>
                  </a:gsLst>
                  <a:path path="circle">
                    <a:fillToRect l="100000" b="100000"/>
                  </a:path>
                </a:gradFill>
                <a:latin typeface="+mj-lt"/>
              </a:defRPr>
            </a:lvl1pPr>
            <a:lvl2pPr marL="0" lvl="1">
              <a:spcBef>
                <a:spcPts val="1200"/>
              </a:spcBef>
              <a:defRPr sz="2800" spc="-50">
                <a:gradFill>
                  <a:gsLst>
                    <a:gs pos="76506">
                      <a:srgbClr val="FFFFFF"/>
                    </a:gs>
                    <a:gs pos="58434">
                      <a:srgbClr val="FFFFFF"/>
                    </a:gs>
                  </a:gsLst>
                  <a:lin ang="2700000" scaled="1"/>
                </a:gradFill>
              </a:defRPr>
            </a:lvl2pPr>
          </a:lstStyle>
          <a:p>
            <a:r>
              <a:rPr lang="en-US" sz="2400" dirty="0">
                <a:solidFill>
                  <a:schemeClr val="accent1">
                    <a:lumMod val="40000"/>
                    <a:lumOff val="60000"/>
                  </a:schemeClr>
                </a:solidFill>
              </a:rPr>
              <a:t>Management</a:t>
            </a:r>
          </a:p>
        </p:txBody>
      </p:sp>
      <p:sp>
        <p:nvSpPr>
          <p:cNvPr id="3" name="TextBox 2">
            <a:extLst>
              <a:ext uri="{FF2B5EF4-FFF2-40B4-BE49-F238E27FC236}">
                <a16:creationId xmlns:a16="http://schemas.microsoft.com/office/drawing/2014/main" id="{69CF19AD-EA0E-A33D-3605-A863736E93EC}"/>
              </a:ext>
              <a:ext uri="{C183D7F6-B498-43B3-948B-1728B52AA6E4}">
                <adec:decorative xmlns:adec="http://schemas.microsoft.com/office/drawing/2017/decorative" val="1"/>
              </a:ext>
            </a:extLst>
          </p:cNvPr>
          <p:cNvSpPr txBox="1"/>
          <p:nvPr/>
        </p:nvSpPr>
        <p:spPr>
          <a:xfrm>
            <a:off x="629653" y="4268042"/>
            <a:ext cx="4206240" cy="930730"/>
          </a:xfrm>
          <a:prstGeom prst="roundRect">
            <a:avLst>
              <a:gd name="adj" fmla="val 50000"/>
            </a:avLst>
          </a:prstGeom>
          <a:solidFill>
            <a:srgbClr val="243A5E"/>
          </a:solidFill>
          <a:effectLst/>
        </p:spPr>
        <p:txBody>
          <a:bodyPr wrap="square" lIns="640080" tIns="0" rIns="0" bIns="9144" rtlCol="0" anchor="ctr" anchorCtr="0">
            <a:noAutofit/>
          </a:bodyPr>
          <a:lstStyle>
            <a:defPPr>
              <a:defRPr lang="en-US"/>
            </a:defPPr>
            <a:lvl1pPr>
              <a:spcBef>
                <a:spcPts val="500"/>
              </a:spcBef>
              <a:defRPr sz="1000">
                <a:gradFill>
                  <a:gsLst>
                    <a:gs pos="52874">
                      <a:schemeClr val="bg1"/>
                    </a:gs>
                    <a:gs pos="44000">
                      <a:schemeClr val="bg1"/>
                    </a:gs>
                  </a:gsLst>
                  <a:path path="circle">
                    <a:fillToRect l="100000" b="100000"/>
                  </a:path>
                </a:gradFill>
                <a:latin typeface="+mj-lt"/>
              </a:defRPr>
            </a:lvl1pPr>
            <a:lvl2pPr marL="0" lvl="1">
              <a:spcBef>
                <a:spcPts val="1200"/>
              </a:spcBef>
              <a:defRPr sz="2800" spc="-50">
                <a:gradFill>
                  <a:gsLst>
                    <a:gs pos="76506">
                      <a:srgbClr val="FFFFFF"/>
                    </a:gs>
                    <a:gs pos="58434">
                      <a:srgbClr val="FFFFFF"/>
                    </a:gs>
                  </a:gsLst>
                  <a:lin ang="2700000" scaled="1"/>
                </a:gradFill>
              </a:defRPr>
            </a:lvl2pPr>
          </a:lstStyle>
          <a:p>
            <a:r>
              <a:rPr lang="en-US" sz="2400" dirty="0">
                <a:solidFill>
                  <a:schemeClr val="accent1">
                    <a:lumMod val="40000"/>
                    <a:lumOff val="60000"/>
                  </a:schemeClr>
                </a:solidFill>
              </a:rPr>
              <a:t>Identity &amp; Access Management</a:t>
            </a:r>
          </a:p>
        </p:txBody>
      </p:sp>
      <p:sp>
        <p:nvSpPr>
          <p:cNvPr id="4" name="TextBox 3">
            <a:extLst>
              <a:ext uri="{FF2B5EF4-FFF2-40B4-BE49-F238E27FC236}">
                <a16:creationId xmlns:a16="http://schemas.microsoft.com/office/drawing/2014/main" id="{55012CC5-5485-EE25-0CB8-1AFFA051F237}"/>
              </a:ext>
              <a:ext uri="{C183D7F6-B498-43B3-948B-1728B52AA6E4}">
                <adec:decorative xmlns:adec="http://schemas.microsoft.com/office/drawing/2017/decorative" val="1"/>
              </a:ext>
            </a:extLst>
          </p:cNvPr>
          <p:cNvSpPr txBox="1"/>
          <p:nvPr/>
        </p:nvSpPr>
        <p:spPr>
          <a:xfrm>
            <a:off x="6420853" y="3031897"/>
            <a:ext cx="4206240" cy="930730"/>
          </a:xfrm>
          <a:prstGeom prst="roundRect">
            <a:avLst>
              <a:gd name="adj" fmla="val 50000"/>
            </a:avLst>
          </a:prstGeom>
          <a:solidFill>
            <a:srgbClr val="243A5E"/>
          </a:solidFill>
          <a:effectLst/>
        </p:spPr>
        <p:txBody>
          <a:bodyPr wrap="square" lIns="640080" tIns="0" rIns="0" bIns="9144" rtlCol="0" anchor="ctr" anchorCtr="0">
            <a:noAutofit/>
          </a:bodyPr>
          <a:lstStyle>
            <a:defPPr>
              <a:defRPr lang="en-US"/>
            </a:defPPr>
            <a:lvl1pPr>
              <a:spcBef>
                <a:spcPts val="500"/>
              </a:spcBef>
              <a:defRPr sz="1000">
                <a:gradFill>
                  <a:gsLst>
                    <a:gs pos="52874">
                      <a:schemeClr val="bg1"/>
                    </a:gs>
                    <a:gs pos="44000">
                      <a:schemeClr val="bg1"/>
                    </a:gs>
                  </a:gsLst>
                  <a:path path="circle">
                    <a:fillToRect l="100000" b="100000"/>
                  </a:path>
                </a:gradFill>
                <a:latin typeface="+mj-lt"/>
              </a:defRPr>
            </a:lvl1pPr>
            <a:lvl2pPr marL="0" lvl="1">
              <a:spcBef>
                <a:spcPts val="1200"/>
              </a:spcBef>
              <a:defRPr sz="2800" spc="-50">
                <a:gradFill>
                  <a:gsLst>
                    <a:gs pos="76506">
                      <a:srgbClr val="FFFFFF"/>
                    </a:gs>
                    <a:gs pos="58434">
                      <a:srgbClr val="FFFFFF"/>
                    </a:gs>
                  </a:gsLst>
                  <a:lin ang="2700000" scaled="1"/>
                </a:gradFill>
              </a:defRPr>
            </a:lvl2pPr>
          </a:lstStyle>
          <a:p>
            <a:r>
              <a:rPr lang="en-US" sz="2400" dirty="0">
                <a:solidFill>
                  <a:schemeClr val="accent1">
                    <a:lumMod val="40000"/>
                    <a:lumOff val="60000"/>
                  </a:schemeClr>
                </a:solidFill>
              </a:rPr>
              <a:t>Governance</a:t>
            </a:r>
          </a:p>
        </p:txBody>
      </p:sp>
      <p:sp>
        <p:nvSpPr>
          <p:cNvPr id="5" name="TextBox 4">
            <a:extLst>
              <a:ext uri="{FF2B5EF4-FFF2-40B4-BE49-F238E27FC236}">
                <a16:creationId xmlns:a16="http://schemas.microsoft.com/office/drawing/2014/main" id="{93691B25-72AA-AF9A-731C-70970C84946C}"/>
              </a:ext>
              <a:ext uri="{C183D7F6-B498-43B3-948B-1728B52AA6E4}">
                <adec:decorative xmlns:adec="http://schemas.microsoft.com/office/drawing/2017/decorative" val="1"/>
              </a:ext>
            </a:extLst>
          </p:cNvPr>
          <p:cNvSpPr txBox="1"/>
          <p:nvPr/>
        </p:nvSpPr>
        <p:spPr>
          <a:xfrm>
            <a:off x="6458869" y="4245012"/>
            <a:ext cx="4206240" cy="930729"/>
          </a:xfrm>
          <a:prstGeom prst="roundRect">
            <a:avLst>
              <a:gd name="adj" fmla="val 50000"/>
            </a:avLst>
          </a:prstGeom>
          <a:solidFill>
            <a:srgbClr val="243A5E"/>
          </a:solidFill>
          <a:effectLst/>
        </p:spPr>
        <p:txBody>
          <a:bodyPr wrap="square" lIns="640080" tIns="0" rIns="0" bIns="9144" rtlCol="0" anchor="ctr" anchorCtr="0">
            <a:noAutofit/>
          </a:bodyPr>
          <a:lstStyle>
            <a:defPPr>
              <a:defRPr lang="en-US"/>
            </a:defPPr>
            <a:lvl1pPr>
              <a:spcBef>
                <a:spcPts val="500"/>
              </a:spcBef>
              <a:defRPr sz="1000">
                <a:gradFill>
                  <a:gsLst>
                    <a:gs pos="52874">
                      <a:schemeClr val="bg1"/>
                    </a:gs>
                    <a:gs pos="44000">
                      <a:schemeClr val="bg1"/>
                    </a:gs>
                  </a:gsLst>
                  <a:path path="circle">
                    <a:fillToRect l="100000" b="100000"/>
                  </a:path>
                </a:gradFill>
                <a:latin typeface="+mj-lt"/>
              </a:defRPr>
            </a:lvl1pPr>
            <a:lvl2pPr marL="0" lvl="1">
              <a:spcBef>
                <a:spcPts val="1200"/>
              </a:spcBef>
              <a:defRPr sz="2800" spc="-50">
                <a:gradFill>
                  <a:gsLst>
                    <a:gs pos="76506">
                      <a:srgbClr val="FFFFFF"/>
                    </a:gs>
                    <a:gs pos="58434">
                      <a:srgbClr val="FFFFFF"/>
                    </a:gs>
                  </a:gsLst>
                  <a:lin ang="2700000" scaled="1"/>
                </a:gradFill>
              </a:defRPr>
            </a:lvl2pPr>
          </a:lstStyle>
          <a:p>
            <a:r>
              <a:rPr lang="en-US" sz="2400" dirty="0">
                <a:solidFill>
                  <a:schemeClr val="accent1">
                    <a:lumMod val="40000"/>
                    <a:lumOff val="60000"/>
                  </a:schemeClr>
                </a:solidFill>
              </a:rPr>
              <a:t>Security</a:t>
            </a:r>
          </a:p>
        </p:txBody>
      </p:sp>
      <p:sp>
        <p:nvSpPr>
          <p:cNvPr id="8" name="TextBox 7">
            <a:extLst>
              <a:ext uri="{FF2B5EF4-FFF2-40B4-BE49-F238E27FC236}">
                <a16:creationId xmlns:a16="http://schemas.microsoft.com/office/drawing/2014/main" id="{48073D42-3354-879F-9017-362C437C05D9}"/>
              </a:ext>
              <a:ext uri="{C183D7F6-B498-43B3-948B-1728B52AA6E4}">
                <adec:decorative xmlns:adec="http://schemas.microsoft.com/office/drawing/2017/decorative" val="1"/>
              </a:ext>
            </a:extLst>
          </p:cNvPr>
          <p:cNvSpPr txBox="1"/>
          <p:nvPr/>
        </p:nvSpPr>
        <p:spPr>
          <a:xfrm>
            <a:off x="629653" y="5504187"/>
            <a:ext cx="4206240" cy="930730"/>
          </a:xfrm>
          <a:prstGeom prst="roundRect">
            <a:avLst>
              <a:gd name="adj" fmla="val 50000"/>
            </a:avLst>
          </a:prstGeom>
          <a:solidFill>
            <a:srgbClr val="243A5E"/>
          </a:solidFill>
          <a:effectLst/>
        </p:spPr>
        <p:txBody>
          <a:bodyPr wrap="square" lIns="640080" tIns="0" rIns="0" bIns="9144" rtlCol="0" anchor="ctr" anchorCtr="0">
            <a:noAutofit/>
          </a:bodyPr>
          <a:lstStyle>
            <a:defPPr>
              <a:defRPr lang="en-US"/>
            </a:defPPr>
            <a:lvl1pPr>
              <a:spcBef>
                <a:spcPts val="500"/>
              </a:spcBef>
              <a:defRPr sz="1000">
                <a:gradFill>
                  <a:gsLst>
                    <a:gs pos="52874">
                      <a:schemeClr val="bg1"/>
                    </a:gs>
                    <a:gs pos="44000">
                      <a:schemeClr val="bg1"/>
                    </a:gs>
                  </a:gsLst>
                  <a:path path="circle">
                    <a:fillToRect l="100000" b="100000"/>
                  </a:path>
                </a:gradFill>
                <a:latin typeface="+mj-lt"/>
              </a:defRPr>
            </a:lvl1pPr>
            <a:lvl2pPr marL="0" lvl="1">
              <a:spcBef>
                <a:spcPts val="1200"/>
              </a:spcBef>
              <a:defRPr sz="2800" spc="-50">
                <a:gradFill>
                  <a:gsLst>
                    <a:gs pos="76506">
                      <a:srgbClr val="FFFFFF"/>
                    </a:gs>
                    <a:gs pos="58434">
                      <a:srgbClr val="FFFFFF"/>
                    </a:gs>
                  </a:gsLst>
                  <a:lin ang="2700000" scaled="1"/>
                </a:gradFill>
              </a:defRPr>
            </a:lvl2pPr>
          </a:lstStyle>
          <a:p>
            <a:r>
              <a:rPr lang="en-US" sz="2400" dirty="0">
                <a:solidFill>
                  <a:schemeClr val="accent1">
                    <a:lumMod val="40000"/>
                    <a:lumOff val="60000"/>
                  </a:schemeClr>
                </a:solidFill>
              </a:rPr>
              <a:t>Network Topology &amp; Connectivity</a:t>
            </a:r>
          </a:p>
        </p:txBody>
      </p:sp>
      <p:sp>
        <p:nvSpPr>
          <p:cNvPr id="9" name="TextBox 8">
            <a:extLst>
              <a:ext uri="{FF2B5EF4-FFF2-40B4-BE49-F238E27FC236}">
                <a16:creationId xmlns:a16="http://schemas.microsoft.com/office/drawing/2014/main" id="{B5732565-E492-41C2-643D-5930938341F2}"/>
              </a:ext>
              <a:ext uri="{C183D7F6-B498-43B3-948B-1728B52AA6E4}">
                <adec:decorative xmlns:adec="http://schemas.microsoft.com/office/drawing/2017/decorative" val="1"/>
              </a:ext>
            </a:extLst>
          </p:cNvPr>
          <p:cNvSpPr txBox="1"/>
          <p:nvPr/>
        </p:nvSpPr>
        <p:spPr>
          <a:xfrm>
            <a:off x="6420853" y="5480289"/>
            <a:ext cx="4206240" cy="930730"/>
          </a:xfrm>
          <a:prstGeom prst="roundRect">
            <a:avLst>
              <a:gd name="adj" fmla="val 50000"/>
            </a:avLst>
          </a:prstGeom>
          <a:solidFill>
            <a:srgbClr val="243A5E"/>
          </a:solidFill>
          <a:effectLst/>
        </p:spPr>
        <p:txBody>
          <a:bodyPr wrap="square" lIns="640080" tIns="0" rIns="0" bIns="9144" rtlCol="0" anchor="ctr" anchorCtr="0">
            <a:noAutofit/>
          </a:bodyPr>
          <a:lstStyle>
            <a:defPPr>
              <a:defRPr lang="en-US"/>
            </a:defPPr>
            <a:lvl1pPr>
              <a:spcBef>
                <a:spcPts val="500"/>
              </a:spcBef>
              <a:defRPr sz="1000">
                <a:gradFill>
                  <a:gsLst>
                    <a:gs pos="52874">
                      <a:schemeClr val="bg1"/>
                    </a:gs>
                    <a:gs pos="44000">
                      <a:schemeClr val="bg1"/>
                    </a:gs>
                  </a:gsLst>
                  <a:path path="circle">
                    <a:fillToRect l="100000" b="100000"/>
                  </a:path>
                </a:gradFill>
                <a:latin typeface="+mj-lt"/>
              </a:defRPr>
            </a:lvl1pPr>
            <a:lvl2pPr marL="0" lvl="1">
              <a:spcBef>
                <a:spcPts val="1200"/>
              </a:spcBef>
              <a:defRPr sz="2800" spc="-50">
                <a:gradFill>
                  <a:gsLst>
                    <a:gs pos="76506">
                      <a:srgbClr val="FFFFFF"/>
                    </a:gs>
                    <a:gs pos="58434">
                      <a:srgbClr val="FFFFFF"/>
                    </a:gs>
                  </a:gsLst>
                  <a:lin ang="2700000" scaled="1"/>
                </a:gradFill>
              </a:defRPr>
            </a:lvl2pPr>
          </a:lstStyle>
          <a:p>
            <a:r>
              <a:rPr lang="en-US" sz="2400" dirty="0">
                <a:solidFill>
                  <a:schemeClr val="accent1">
                    <a:lumMod val="40000"/>
                    <a:lumOff val="60000"/>
                  </a:schemeClr>
                </a:solidFill>
              </a:rPr>
              <a:t>Platform Automation &amp; DevOps</a:t>
            </a:r>
          </a:p>
        </p:txBody>
      </p:sp>
    </p:spTree>
    <p:extLst>
      <p:ext uri="{BB962C8B-B14F-4D97-AF65-F5344CB8AC3E}">
        <p14:creationId xmlns:p14="http://schemas.microsoft.com/office/powerpoint/2010/main" val="9670383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2.32321E-7 -7.30822E-7 L 0.03676 -7.30822E-7 " pathEditMode="relative" rAng="0" ptsTypes="AA">
                                      <p:cBhvr>
                                        <p:cTn id="9" dur="600" spd="-100000" fill="hold"/>
                                        <p:tgtEl>
                                          <p:spTgt spid="2"/>
                                        </p:tgtEl>
                                        <p:attrNameLst>
                                          <p:attrName>ppt_x</p:attrName>
                                          <p:attrName>ppt_y</p:attrName>
                                        </p:attrNameLst>
                                      </p:cBhvr>
                                      <p:rCtr x="1838" y="0"/>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2.32321E-7 -7.30822E-7 L 0.03676 -7.30822E-7 " pathEditMode="relative" rAng="0" ptsTypes="AA">
                                      <p:cBhvr>
                                        <p:cTn id="14" dur="600" spd="-100000" fill="hold"/>
                                        <p:tgtEl>
                                          <p:spTgt spid="3"/>
                                        </p:tgtEl>
                                        <p:attrNameLst>
                                          <p:attrName>ppt_x</p:attrName>
                                          <p:attrName>ppt_y</p:attrName>
                                        </p:attrNameLst>
                                      </p:cBhvr>
                                      <p:rCtr x="1838" y="0"/>
                                    </p:animMotion>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grpId="1" nodeType="withEffect">
                                  <p:stCondLst>
                                    <p:cond delay="0"/>
                                  </p:stCondLst>
                                  <p:childTnLst>
                                    <p:animMotion origin="layout" path="M -2.32321E-7 -7.30822E-7 L 0.03676 -7.30822E-7 " pathEditMode="relative" rAng="0" ptsTypes="AA">
                                      <p:cBhvr>
                                        <p:cTn id="19" dur="600" spd="-100000" fill="hold"/>
                                        <p:tgtEl>
                                          <p:spTgt spid="4"/>
                                        </p:tgtEl>
                                        <p:attrNameLst>
                                          <p:attrName>ppt_x</p:attrName>
                                          <p:attrName>ppt_y</p:attrName>
                                        </p:attrNameLst>
                                      </p:cBhvr>
                                      <p:rCtr x="1838" y="0"/>
                                    </p:animMotion>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42" presetClass="path" presetSubtype="0" decel="100000" fill="hold" grpId="1" nodeType="withEffect">
                                  <p:stCondLst>
                                    <p:cond delay="0"/>
                                  </p:stCondLst>
                                  <p:childTnLst>
                                    <p:animMotion origin="layout" path="M -2.32321E-7 -7.30822E-7 L 0.03676 -7.30822E-7 " pathEditMode="relative" rAng="0" ptsTypes="AA">
                                      <p:cBhvr>
                                        <p:cTn id="24" dur="600" spd="-100000" fill="hold"/>
                                        <p:tgtEl>
                                          <p:spTgt spid="5"/>
                                        </p:tgtEl>
                                        <p:attrNameLst>
                                          <p:attrName>ppt_x</p:attrName>
                                          <p:attrName>ppt_y</p:attrName>
                                        </p:attrNameLst>
                                      </p:cBhvr>
                                      <p:rCtr x="1838" y="0"/>
                                    </p:animMotion>
                                  </p:childTnLst>
                                </p:cTn>
                              </p:par>
                              <p:par>
                                <p:cTn id="25" presetID="1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42" presetClass="path" presetSubtype="0" decel="100000" fill="hold" grpId="1" nodeType="withEffect">
                                  <p:stCondLst>
                                    <p:cond delay="0"/>
                                  </p:stCondLst>
                                  <p:childTnLst>
                                    <p:animMotion origin="layout" path="M -2.32321E-7 -7.30822E-7 L 0.03676 -7.30822E-7 " pathEditMode="relative" rAng="0" ptsTypes="AA">
                                      <p:cBhvr>
                                        <p:cTn id="29" dur="600" spd="-100000" fill="hold"/>
                                        <p:tgtEl>
                                          <p:spTgt spid="8"/>
                                        </p:tgtEl>
                                        <p:attrNameLst>
                                          <p:attrName>ppt_x</p:attrName>
                                          <p:attrName>ppt_y</p:attrName>
                                        </p:attrNameLst>
                                      </p:cBhvr>
                                      <p:rCtr x="1838" y="0"/>
                                    </p:animMotion>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42" presetClass="path" presetSubtype="0" decel="100000" fill="hold" grpId="1" nodeType="withEffect">
                                  <p:stCondLst>
                                    <p:cond delay="0"/>
                                  </p:stCondLst>
                                  <p:childTnLst>
                                    <p:animMotion origin="layout" path="M -2.32321E-7 -7.30822E-7 L 0.03676 -7.30822E-7 " pathEditMode="relative" rAng="0" ptsTypes="AA">
                                      <p:cBhvr>
                                        <p:cTn id="34" dur="600" spd="-100000" fill="hold"/>
                                        <p:tgtEl>
                                          <p:spTgt spid="9"/>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5" grpId="0" animBg="1"/>
      <p:bldP spid="5" grpId="1" animBg="1"/>
      <p:bldP spid="8" grpId="0" animBg="1"/>
      <p:bldP spid="8" grpId="1" animBg="1"/>
      <p:bldP spid="9" grpId="0" animBg="1"/>
      <p:bldP spid="9"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4800" dirty="0">
                <a:solidFill>
                  <a:srgbClr val="005A9F"/>
                </a:solidFill>
              </a:rPr>
              <a:t>Azure Landing Zone Accelerators</a:t>
            </a:r>
          </a:p>
        </p:txBody>
      </p:sp>
      <p:sp>
        <p:nvSpPr>
          <p:cNvPr id="3" name="Text Placeholder 2">
            <a:extLst>
              <a:ext uri="{FF2B5EF4-FFF2-40B4-BE49-F238E27FC236}">
                <a16:creationId xmlns:a16="http://schemas.microsoft.com/office/drawing/2014/main" id="{C464CAFC-3851-74A3-07C1-439DF594D904}"/>
              </a:ext>
            </a:extLst>
          </p:cNvPr>
          <p:cNvSpPr>
            <a:spLocks noGrp="1"/>
          </p:cNvSpPr>
          <p:nvPr>
            <p:ph type="body" sz="quarter" idx="10"/>
          </p:nvPr>
        </p:nvSpPr>
        <p:spPr/>
        <p:txBody>
          <a:bodyPr/>
          <a:lstStyle/>
          <a:p>
            <a:endParaRPr lang="en-CA"/>
          </a:p>
        </p:txBody>
      </p:sp>
      <p:pic>
        <p:nvPicPr>
          <p:cNvPr id="5" name="Picture 4">
            <a:extLst>
              <a:ext uri="{FF2B5EF4-FFF2-40B4-BE49-F238E27FC236}">
                <a16:creationId xmlns:a16="http://schemas.microsoft.com/office/drawing/2014/main" id="{3BF23518-3041-D5E8-A577-D9F926C0B8AB}"/>
              </a:ext>
            </a:extLst>
          </p:cNvPr>
          <p:cNvPicPr>
            <a:picLocks noChangeAspect="1"/>
          </p:cNvPicPr>
          <p:nvPr/>
        </p:nvPicPr>
        <p:blipFill>
          <a:blip r:embed="rId3"/>
          <a:stretch>
            <a:fillRect/>
          </a:stretch>
        </p:blipFill>
        <p:spPr>
          <a:xfrm>
            <a:off x="-1" y="1363662"/>
            <a:ext cx="12436475" cy="4907282"/>
          </a:xfrm>
          <a:prstGeom prst="rect">
            <a:avLst/>
          </a:prstGeom>
        </p:spPr>
      </p:pic>
      <p:sp>
        <p:nvSpPr>
          <p:cNvPr id="8" name="Text Placeholder 6">
            <a:extLst>
              <a:ext uri="{FF2B5EF4-FFF2-40B4-BE49-F238E27FC236}">
                <a16:creationId xmlns:a16="http://schemas.microsoft.com/office/drawing/2014/main" id="{8E9113EB-8BB1-8209-5F5C-1E642FAFA006}"/>
              </a:ext>
            </a:extLst>
          </p:cNvPr>
          <p:cNvSpPr txBox="1">
            <a:spLocks/>
          </p:cNvSpPr>
          <p:nvPr/>
        </p:nvSpPr>
        <p:spPr>
          <a:xfrm>
            <a:off x="296612" y="6421757"/>
            <a:ext cx="11125199" cy="990601"/>
          </a:xfrm>
          <a:prstGeom prst="rect">
            <a:avLst/>
          </a:prstGeom>
        </p:spPr>
        <p:txBody>
          <a:bodyPr vert="horz" lIns="91440" tIns="45720" rIns="91440" bIns="45720" rtlCol="0" anchor="ctr">
            <a:noAutofit/>
          </a:bodyPr>
          <a:lstStyle>
            <a:lvl1pPr marL="0" indent="0" algn="l" defTabSz="932597" rtl="0" eaLnBrk="1" latinLnBrk="0" hangingPunct="1">
              <a:lnSpc>
                <a:spcPct val="90000"/>
              </a:lnSpc>
              <a:spcBef>
                <a:spcPts val="1020"/>
              </a:spcBef>
              <a:buFont typeface="Arial" panose="020B0604020202020204" pitchFamily="34" charset="0"/>
              <a:buNone/>
              <a:defRPr sz="2856" kern="1200">
                <a:solidFill>
                  <a:srgbClr val="001344"/>
                </a:solidFill>
                <a:latin typeface="+mn-lt"/>
                <a:ea typeface="+mn-ea"/>
                <a:cs typeface="+mn-cs"/>
              </a:defRPr>
            </a:lvl1pPr>
            <a:lvl2pPr marL="0" indent="0" algn="l" defTabSz="932597" rtl="0" eaLnBrk="1" latinLnBrk="0" hangingPunct="1">
              <a:lnSpc>
                <a:spcPct val="90000"/>
              </a:lnSpc>
              <a:spcBef>
                <a:spcPts val="510"/>
              </a:spcBef>
              <a:buFontTx/>
              <a:buNone/>
              <a:defRPr sz="2000" kern="1200">
                <a:solidFill>
                  <a:schemeClr val="tx1"/>
                </a:solidFill>
                <a:latin typeface="+mn-lt"/>
                <a:ea typeface="+mn-ea"/>
                <a:cs typeface="+mn-cs"/>
              </a:defRPr>
            </a:lvl2pPr>
            <a:lvl3pPr marL="228600" indent="0" algn="l" defTabSz="932597" rtl="0" eaLnBrk="1" latinLnBrk="0" hangingPunct="1">
              <a:lnSpc>
                <a:spcPct val="90000"/>
              </a:lnSpc>
              <a:spcBef>
                <a:spcPts val="510"/>
              </a:spcBef>
              <a:buFont typeface="Arial" panose="020B0604020202020204" pitchFamily="34" charset="0"/>
              <a:buNone/>
              <a:defRPr sz="2040" kern="1200">
                <a:solidFill>
                  <a:schemeClr val="tx1"/>
                </a:solidFill>
                <a:latin typeface="+mn-lt"/>
                <a:ea typeface="+mn-ea"/>
                <a:cs typeface="+mn-cs"/>
              </a:defRPr>
            </a:lvl3pPr>
            <a:lvl4pPr marL="457200" indent="0" algn="l" defTabSz="932597" rtl="0" eaLnBrk="1" latinLnBrk="0" hangingPunct="1">
              <a:lnSpc>
                <a:spcPct val="90000"/>
              </a:lnSpc>
              <a:spcBef>
                <a:spcPts val="510"/>
              </a:spcBef>
              <a:buFont typeface="Arial" panose="020B0604020202020204" pitchFamily="34" charset="0"/>
              <a:buNone/>
              <a:defRPr sz="1836" kern="1200">
                <a:solidFill>
                  <a:schemeClr val="tx1"/>
                </a:solidFill>
                <a:latin typeface="+mn-lt"/>
                <a:ea typeface="+mn-ea"/>
                <a:cs typeface="+mn-cs"/>
              </a:defRPr>
            </a:lvl4pPr>
            <a:lvl5pPr marL="685800" indent="0" algn="l" defTabSz="932597" rtl="0" eaLnBrk="1" latinLnBrk="0" hangingPunct="1">
              <a:lnSpc>
                <a:spcPct val="90000"/>
              </a:lnSpc>
              <a:spcBef>
                <a:spcPts val="510"/>
              </a:spcBef>
              <a:buFont typeface="Arial" panose="020B0604020202020204" pitchFamily="34" charset="0"/>
              <a:buNone/>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gn="ctr"/>
            <a:r>
              <a:rPr lang="en-US" sz="3200" dirty="0"/>
              <a:t>aka.ms/LZA</a:t>
            </a:r>
          </a:p>
          <a:p>
            <a:pPr algn="ctr"/>
            <a:r>
              <a:rPr lang="en-US" sz="3200" dirty="0"/>
              <a:t>	</a:t>
            </a:r>
          </a:p>
        </p:txBody>
      </p:sp>
    </p:spTree>
    <p:extLst>
      <p:ext uri="{BB962C8B-B14F-4D97-AF65-F5344CB8AC3E}">
        <p14:creationId xmlns:p14="http://schemas.microsoft.com/office/powerpoint/2010/main" val="90173927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4800" dirty="0">
                <a:solidFill>
                  <a:srgbClr val="005A9F"/>
                </a:solidFill>
              </a:rPr>
              <a:t>Azure Landing Zone Accelerators</a:t>
            </a:r>
          </a:p>
        </p:txBody>
      </p:sp>
      <p:pic>
        <p:nvPicPr>
          <p:cNvPr id="5" name="Picture 4">
            <a:extLst>
              <a:ext uri="{FF2B5EF4-FFF2-40B4-BE49-F238E27FC236}">
                <a16:creationId xmlns:a16="http://schemas.microsoft.com/office/drawing/2014/main" id="{7FD62A6D-2F62-A7E2-72D3-8544914C4542}"/>
              </a:ext>
            </a:extLst>
          </p:cNvPr>
          <p:cNvPicPr>
            <a:picLocks noChangeAspect="1"/>
          </p:cNvPicPr>
          <p:nvPr/>
        </p:nvPicPr>
        <p:blipFill>
          <a:blip r:embed="rId3"/>
          <a:stretch>
            <a:fillRect/>
          </a:stretch>
        </p:blipFill>
        <p:spPr>
          <a:xfrm>
            <a:off x="280571" y="1262228"/>
            <a:ext cx="11922203" cy="4470067"/>
          </a:xfrm>
          <a:prstGeom prst="rect">
            <a:avLst/>
          </a:prstGeom>
        </p:spPr>
      </p:pic>
      <p:pic>
        <p:nvPicPr>
          <p:cNvPr id="11" name="Picture 10">
            <a:extLst>
              <a:ext uri="{FF2B5EF4-FFF2-40B4-BE49-F238E27FC236}">
                <a16:creationId xmlns:a16="http://schemas.microsoft.com/office/drawing/2014/main" id="{A4DA4547-B686-FDE1-72D7-4945634CB574}"/>
              </a:ext>
            </a:extLst>
          </p:cNvPr>
          <p:cNvPicPr>
            <a:picLocks noChangeAspect="1"/>
          </p:cNvPicPr>
          <p:nvPr/>
        </p:nvPicPr>
        <p:blipFill>
          <a:blip r:embed="rId4"/>
          <a:stretch>
            <a:fillRect/>
          </a:stretch>
        </p:blipFill>
        <p:spPr>
          <a:xfrm>
            <a:off x="263696" y="5732295"/>
            <a:ext cx="3343742" cy="1066949"/>
          </a:xfrm>
          <a:prstGeom prst="rect">
            <a:avLst/>
          </a:prstGeom>
        </p:spPr>
      </p:pic>
    </p:spTree>
    <p:extLst>
      <p:ext uri="{BB962C8B-B14F-4D97-AF65-F5344CB8AC3E}">
        <p14:creationId xmlns:p14="http://schemas.microsoft.com/office/powerpoint/2010/main" val="353471734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4800" dirty="0">
                <a:solidFill>
                  <a:srgbClr val="005A9F"/>
                </a:solidFill>
              </a:rPr>
              <a:t>Reliable Web App Pattern</a:t>
            </a:r>
          </a:p>
        </p:txBody>
      </p:sp>
      <p:pic>
        <p:nvPicPr>
          <p:cNvPr id="5" name="Picture 4">
            <a:extLst>
              <a:ext uri="{FF2B5EF4-FFF2-40B4-BE49-F238E27FC236}">
                <a16:creationId xmlns:a16="http://schemas.microsoft.com/office/drawing/2014/main" id="{834AAE32-66C8-AF83-6DB2-9DEAF0CAFF97}"/>
              </a:ext>
            </a:extLst>
          </p:cNvPr>
          <p:cNvPicPr>
            <a:picLocks noChangeAspect="1"/>
          </p:cNvPicPr>
          <p:nvPr/>
        </p:nvPicPr>
        <p:blipFill>
          <a:blip r:embed="rId3"/>
          <a:stretch>
            <a:fillRect/>
          </a:stretch>
        </p:blipFill>
        <p:spPr>
          <a:xfrm>
            <a:off x="0" y="1308959"/>
            <a:ext cx="12436475" cy="5094155"/>
          </a:xfrm>
          <a:prstGeom prst="rect">
            <a:avLst/>
          </a:prstGeom>
        </p:spPr>
      </p:pic>
      <p:sp>
        <p:nvSpPr>
          <p:cNvPr id="8" name="Text Placeholder 6">
            <a:extLst>
              <a:ext uri="{FF2B5EF4-FFF2-40B4-BE49-F238E27FC236}">
                <a16:creationId xmlns:a16="http://schemas.microsoft.com/office/drawing/2014/main" id="{29498B12-62A0-B2A5-ECDE-139D1A14C8E2}"/>
              </a:ext>
            </a:extLst>
          </p:cNvPr>
          <p:cNvSpPr txBox="1">
            <a:spLocks/>
          </p:cNvSpPr>
          <p:nvPr/>
        </p:nvSpPr>
        <p:spPr>
          <a:xfrm>
            <a:off x="655637" y="6499224"/>
            <a:ext cx="11125199" cy="990601"/>
          </a:xfrm>
          <a:prstGeom prst="rect">
            <a:avLst/>
          </a:prstGeom>
        </p:spPr>
        <p:txBody>
          <a:bodyPr vert="horz" lIns="91440" tIns="45720" rIns="91440" bIns="45720" rtlCol="0" anchor="ctr">
            <a:noAutofit/>
          </a:bodyPr>
          <a:lstStyle>
            <a:lvl1pPr marL="0" indent="0" algn="l" defTabSz="932597" rtl="0" eaLnBrk="1" latinLnBrk="0" hangingPunct="1">
              <a:lnSpc>
                <a:spcPct val="90000"/>
              </a:lnSpc>
              <a:spcBef>
                <a:spcPts val="1020"/>
              </a:spcBef>
              <a:buFont typeface="Arial" panose="020B0604020202020204" pitchFamily="34" charset="0"/>
              <a:buNone/>
              <a:defRPr sz="2856" kern="1200">
                <a:solidFill>
                  <a:srgbClr val="001344"/>
                </a:solidFill>
                <a:latin typeface="+mn-lt"/>
                <a:ea typeface="+mn-ea"/>
                <a:cs typeface="+mn-cs"/>
              </a:defRPr>
            </a:lvl1pPr>
            <a:lvl2pPr marL="0" indent="0" algn="l" defTabSz="932597" rtl="0" eaLnBrk="1" latinLnBrk="0" hangingPunct="1">
              <a:lnSpc>
                <a:spcPct val="90000"/>
              </a:lnSpc>
              <a:spcBef>
                <a:spcPts val="510"/>
              </a:spcBef>
              <a:buFontTx/>
              <a:buNone/>
              <a:defRPr sz="2000" kern="1200">
                <a:solidFill>
                  <a:schemeClr val="tx1"/>
                </a:solidFill>
                <a:latin typeface="+mn-lt"/>
                <a:ea typeface="+mn-ea"/>
                <a:cs typeface="+mn-cs"/>
              </a:defRPr>
            </a:lvl2pPr>
            <a:lvl3pPr marL="228600" indent="0" algn="l" defTabSz="932597" rtl="0" eaLnBrk="1" latinLnBrk="0" hangingPunct="1">
              <a:lnSpc>
                <a:spcPct val="90000"/>
              </a:lnSpc>
              <a:spcBef>
                <a:spcPts val="510"/>
              </a:spcBef>
              <a:buFont typeface="Arial" panose="020B0604020202020204" pitchFamily="34" charset="0"/>
              <a:buNone/>
              <a:defRPr sz="2040" kern="1200">
                <a:solidFill>
                  <a:schemeClr val="tx1"/>
                </a:solidFill>
                <a:latin typeface="+mn-lt"/>
                <a:ea typeface="+mn-ea"/>
                <a:cs typeface="+mn-cs"/>
              </a:defRPr>
            </a:lvl3pPr>
            <a:lvl4pPr marL="457200" indent="0" algn="l" defTabSz="932597" rtl="0" eaLnBrk="1" latinLnBrk="0" hangingPunct="1">
              <a:lnSpc>
                <a:spcPct val="90000"/>
              </a:lnSpc>
              <a:spcBef>
                <a:spcPts val="510"/>
              </a:spcBef>
              <a:buFont typeface="Arial" panose="020B0604020202020204" pitchFamily="34" charset="0"/>
              <a:buNone/>
              <a:defRPr sz="1836" kern="1200">
                <a:solidFill>
                  <a:schemeClr val="tx1"/>
                </a:solidFill>
                <a:latin typeface="+mn-lt"/>
                <a:ea typeface="+mn-ea"/>
                <a:cs typeface="+mn-cs"/>
              </a:defRPr>
            </a:lvl4pPr>
            <a:lvl5pPr marL="685800" indent="0" algn="l" defTabSz="932597" rtl="0" eaLnBrk="1" latinLnBrk="0" hangingPunct="1">
              <a:lnSpc>
                <a:spcPct val="90000"/>
              </a:lnSpc>
              <a:spcBef>
                <a:spcPts val="510"/>
              </a:spcBef>
              <a:buFont typeface="Arial" panose="020B0604020202020204" pitchFamily="34" charset="0"/>
              <a:buNone/>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gn="ctr"/>
            <a:r>
              <a:rPr lang="en-US" sz="3200" dirty="0"/>
              <a:t>aka.ms/</a:t>
            </a:r>
            <a:r>
              <a:rPr lang="en-US" sz="3200" dirty="0" err="1"/>
              <a:t>eap</a:t>
            </a:r>
            <a:r>
              <a:rPr lang="en-US" sz="3200" dirty="0"/>
              <a:t>/</a:t>
            </a:r>
            <a:r>
              <a:rPr lang="en-US" sz="3200" dirty="0" err="1"/>
              <a:t>rwa</a:t>
            </a:r>
            <a:endParaRPr lang="en-US" sz="3200" dirty="0"/>
          </a:p>
          <a:p>
            <a:pPr algn="ctr"/>
            <a:r>
              <a:rPr lang="en-US" sz="3200" dirty="0"/>
              <a:t>	</a:t>
            </a:r>
          </a:p>
        </p:txBody>
      </p:sp>
    </p:spTree>
    <p:extLst>
      <p:ext uri="{BB962C8B-B14F-4D97-AF65-F5344CB8AC3E}">
        <p14:creationId xmlns:p14="http://schemas.microsoft.com/office/powerpoint/2010/main" val="265893116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913A69-4306-375D-E89D-4C995FB29C24}"/>
              </a:ext>
            </a:extLst>
          </p:cNvPr>
          <p:cNvSpPr txBox="1"/>
          <p:nvPr/>
        </p:nvSpPr>
        <p:spPr>
          <a:xfrm>
            <a:off x="2725627" y="1368118"/>
            <a:ext cx="4483210" cy="1785104"/>
          </a:xfrm>
          <a:prstGeom prst="rect">
            <a:avLst/>
          </a:prstGeom>
          <a:noFill/>
        </p:spPr>
        <p:txBody>
          <a:bodyPr wrap="square" rtlCol="0">
            <a:spAutoFit/>
          </a:bodyPr>
          <a:lstStyle/>
          <a:p>
            <a:r>
              <a:rPr lang="en-US" sz="3200" dirty="0">
                <a:latin typeface="Aptos" panose="020B0004020202020204" pitchFamily="34" charset="0"/>
              </a:rPr>
              <a:t>Callon Campbell</a:t>
            </a:r>
          </a:p>
          <a:p>
            <a:r>
              <a:rPr lang="en-US" sz="2000" dirty="0">
                <a:latin typeface="Aptos" panose="020B0004020202020204" pitchFamily="34" charset="0"/>
              </a:rPr>
              <a:t>Azure Architect | Developer</a:t>
            </a:r>
          </a:p>
          <a:p>
            <a:r>
              <a:rPr lang="en-US" sz="2000" dirty="0">
                <a:latin typeface="Aptos" panose="020B0004020202020204" pitchFamily="34" charset="0"/>
              </a:rPr>
              <a:t>Adastra</a:t>
            </a:r>
          </a:p>
          <a:p>
            <a:r>
              <a:rPr lang="en-US" sz="2000" dirty="0">
                <a:latin typeface="Aptos" panose="020B0004020202020204" pitchFamily="34" charset="0"/>
              </a:rPr>
              <a:t>Microsoft MVP | Azure (2018-2024)</a:t>
            </a:r>
          </a:p>
          <a:p>
            <a:endParaRPr lang="en-US" dirty="0">
              <a:latin typeface="Aptos" panose="020B0004020202020204" pitchFamily="34" charset="0"/>
            </a:endParaRPr>
          </a:p>
        </p:txBody>
      </p:sp>
      <p:pic>
        <p:nvPicPr>
          <p:cNvPr id="4" name="Picture 3" descr="A person with a beard&#10;&#10;Description automatically generated with medium confidence">
            <a:extLst>
              <a:ext uri="{FF2B5EF4-FFF2-40B4-BE49-F238E27FC236}">
                <a16:creationId xmlns:a16="http://schemas.microsoft.com/office/drawing/2014/main" id="{6ED3959A-E99B-1F8B-7003-1F13630167AF}"/>
              </a:ext>
            </a:extLst>
          </p:cNvPr>
          <p:cNvPicPr>
            <a:picLocks noChangeAspect="1"/>
          </p:cNvPicPr>
          <p:nvPr/>
        </p:nvPicPr>
        <p:blipFill rotWithShape="1">
          <a:blip r:embed="rId3">
            <a:extLst>
              <a:ext uri="{28A0092B-C50C-407E-A947-70E740481C1C}">
                <a14:useLocalDpi xmlns:a14="http://schemas.microsoft.com/office/drawing/2010/main" val="0"/>
              </a:ext>
            </a:extLst>
          </a:blip>
          <a:srcRect l="4585" r="4585"/>
          <a:stretch/>
        </p:blipFill>
        <p:spPr>
          <a:xfrm>
            <a:off x="588263" y="1368118"/>
            <a:ext cx="1785104" cy="1785104"/>
          </a:xfrm>
          <a:prstGeom prst="ellipse">
            <a:avLst/>
          </a:prstGeom>
          <a:effectLst>
            <a:softEdge rad="0"/>
          </a:effectLst>
        </p:spPr>
      </p:pic>
      <p:sp>
        <p:nvSpPr>
          <p:cNvPr id="5" name="Content Placeholder 4">
            <a:extLst>
              <a:ext uri="{FF2B5EF4-FFF2-40B4-BE49-F238E27FC236}">
                <a16:creationId xmlns:a16="http://schemas.microsoft.com/office/drawing/2014/main" id="{9FBD99CE-C0A2-9CF9-8DA7-692AECB79125}"/>
              </a:ext>
            </a:extLst>
          </p:cNvPr>
          <p:cNvSpPr txBox="1">
            <a:spLocks/>
          </p:cNvSpPr>
          <p:nvPr/>
        </p:nvSpPr>
        <p:spPr>
          <a:xfrm>
            <a:off x="2719527" y="3153222"/>
            <a:ext cx="8881156" cy="2865243"/>
          </a:xfrm>
          <a:prstGeom prst="rect">
            <a:avLst/>
          </a:prstGeom>
        </p:spPr>
        <p:txBody>
          <a:bodyP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latin typeface="Aptos" panose="020B0004020202020204" pitchFamily="34" charset="0"/>
              </a:rPr>
              <a:t>25 years enterprise development with Microsoft technologies – .NET (C#), Azure, ASP.NET, Desktop, SQL, and Mobile</a:t>
            </a:r>
          </a:p>
          <a:p>
            <a:r>
              <a:rPr lang="en-US" sz="2000" dirty="0">
                <a:latin typeface="Aptos" panose="020B0004020202020204" pitchFamily="34" charset="0"/>
              </a:rPr>
              <a:t>Passionate about serverless and cloud-native application development, with focus on app migration and modernization, app integration and data analytics </a:t>
            </a:r>
          </a:p>
          <a:p>
            <a:r>
              <a:rPr lang="en-US" sz="2000" dirty="0">
                <a:latin typeface="Aptos" panose="020B0004020202020204" pitchFamily="34" charset="0"/>
              </a:rPr>
              <a:t>Blogging at </a:t>
            </a:r>
            <a:r>
              <a:rPr lang="en-US" sz="2000" dirty="0">
                <a:solidFill>
                  <a:srgbClr val="0078D3"/>
                </a:solidFill>
                <a:latin typeface="Aptos" panose="020B0004020202020204" pitchFamily="34" charset="0"/>
                <a:hlinkClick r:id="rId4">
                  <a:extLst>
                    <a:ext uri="{A12FA001-AC4F-418D-AE19-62706E023703}">
                      <ahyp:hlinkClr xmlns:ahyp="http://schemas.microsoft.com/office/drawing/2018/hyperlinkcolor" val="tx"/>
                    </a:ext>
                  </a:extLst>
                </a:hlinkClick>
              </a:rPr>
              <a:t>https://TheFlyingMaverick.com</a:t>
            </a:r>
            <a:r>
              <a:rPr lang="en-US" sz="2000" dirty="0">
                <a:latin typeface="Aptos" panose="020B0004020202020204" pitchFamily="34" charset="0"/>
              </a:rPr>
              <a:t>, and on </a:t>
            </a:r>
            <a:r>
              <a:rPr lang="en-GB" sz="2000" dirty="0">
                <a:latin typeface="Aptos" panose="020B0004020202020204" pitchFamily="34" charset="0"/>
                <a:hlinkClick r:id="rId5"/>
              </a:rPr>
              <a:t>@flying_maverick</a:t>
            </a:r>
            <a:endParaRPr lang="en-GB" sz="2000" dirty="0">
              <a:latin typeface="Aptos" panose="020B0004020202020204" pitchFamily="34" charset="0"/>
            </a:endParaRPr>
          </a:p>
          <a:p>
            <a:r>
              <a:rPr lang="en-US" sz="2000" dirty="0">
                <a:latin typeface="Aptos" panose="020B0004020202020204" pitchFamily="34" charset="0"/>
              </a:rPr>
              <a:t>Speaker at community events and meetups</a:t>
            </a:r>
          </a:p>
          <a:p>
            <a:r>
              <a:rPr lang="en-US" sz="2000" dirty="0">
                <a:latin typeface="Aptos" panose="020B0004020202020204" pitchFamily="34" charset="0"/>
              </a:rPr>
              <a:t>Organizer of “Canada’s Technology Triangle .NET User Group” in Kitchener, Ontario</a:t>
            </a:r>
          </a:p>
        </p:txBody>
      </p:sp>
      <p:pic>
        <p:nvPicPr>
          <p:cNvPr id="6" name="Picture 5" descr="A close up of a sign&#10;&#10;Description automatically generated">
            <a:extLst>
              <a:ext uri="{FF2B5EF4-FFF2-40B4-BE49-F238E27FC236}">
                <a16:creationId xmlns:a16="http://schemas.microsoft.com/office/drawing/2014/main" id="{178DC41C-56E3-0680-096F-8194D3A483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5746" y="3704779"/>
            <a:ext cx="878398" cy="1383776"/>
          </a:xfrm>
          <a:prstGeom prst="rect">
            <a:avLst/>
          </a:prstGeom>
        </p:spPr>
      </p:pic>
      <p:sp>
        <p:nvSpPr>
          <p:cNvPr id="15" name="Title 5">
            <a:extLst>
              <a:ext uri="{FF2B5EF4-FFF2-40B4-BE49-F238E27FC236}">
                <a16:creationId xmlns:a16="http://schemas.microsoft.com/office/drawing/2014/main" id="{D322BB07-6080-4EC7-9DA6-5D57E272CD91}"/>
              </a:ext>
            </a:extLst>
          </p:cNvPr>
          <p:cNvSpPr>
            <a:spLocks noGrp="1"/>
          </p:cNvSpPr>
          <p:nvPr>
            <p:ph type="title"/>
          </p:nvPr>
        </p:nvSpPr>
        <p:spPr>
          <a:xfrm>
            <a:off x="274639" y="295274"/>
            <a:ext cx="11734798" cy="917575"/>
          </a:xfrm>
        </p:spPr>
        <p:txBody>
          <a:bodyPr>
            <a:normAutofit/>
          </a:bodyPr>
          <a:lstStyle/>
          <a:p>
            <a:r>
              <a:rPr lang="en-US" sz="4800" dirty="0">
                <a:solidFill>
                  <a:srgbClr val="005A9F"/>
                </a:solidFill>
              </a:rPr>
              <a:t>About me</a:t>
            </a:r>
          </a:p>
        </p:txBody>
      </p:sp>
    </p:spTree>
    <p:extLst>
      <p:ext uri="{BB962C8B-B14F-4D97-AF65-F5344CB8AC3E}">
        <p14:creationId xmlns:p14="http://schemas.microsoft.com/office/powerpoint/2010/main" val="3839743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C6D0182-B09F-8A27-9937-E3B0B4538295}"/>
              </a:ext>
            </a:extLst>
          </p:cNvPr>
          <p:cNvPicPr>
            <a:picLocks noChangeAspect="1"/>
          </p:cNvPicPr>
          <p:nvPr/>
        </p:nvPicPr>
        <p:blipFill rotWithShape="1">
          <a:blip r:embed="rId3"/>
          <a:srcRect b="14784"/>
          <a:stretch/>
        </p:blipFill>
        <p:spPr>
          <a:xfrm>
            <a:off x="20" y="10"/>
            <a:ext cx="12436455" cy="6994515"/>
          </a:xfrm>
          <a:prstGeom prst="rect">
            <a:avLst/>
          </a:prstGeom>
          <a:noFill/>
        </p:spPr>
      </p:pic>
      <p:sp>
        <p:nvSpPr>
          <p:cNvPr id="4" name="AutoShape 2" descr="Diagram showing the principles of the Reliable Web App">
            <a:extLst>
              <a:ext uri="{FF2B5EF4-FFF2-40B4-BE49-F238E27FC236}">
                <a16:creationId xmlns:a16="http://schemas.microsoft.com/office/drawing/2014/main" id="{8D9383D5-512C-A198-1926-B147241CD299}"/>
              </a:ext>
            </a:extLst>
          </p:cNvPr>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Tree>
    <p:extLst>
      <p:ext uri="{BB962C8B-B14F-4D97-AF65-F5344CB8AC3E}">
        <p14:creationId xmlns:p14="http://schemas.microsoft.com/office/powerpoint/2010/main" val="202727210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657247-8B97-DCBE-F230-A8B7230CC07D}"/>
              </a:ext>
            </a:extLst>
          </p:cNvPr>
          <p:cNvPicPr>
            <a:picLocks noChangeAspect="1"/>
          </p:cNvPicPr>
          <p:nvPr/>
        </p:nvPicPr>
        <p:blipFill>
          <a:blip r:embed="rId3"/>
          <a:stretch>
            <a:fillRect/>
          </a:stretch>
        </p:blipFill>
        <p:spPr>
          <a:xfrm>
            <a:off x="1322387" y="0"/>
            <a:ext cx="9791700" cy="7013551"/>
          </a:xfrm>
          <a:prstGeom prst="rect">
            <a:avLst/>
          </a:prstGeom>
        </p:spPr>
      </p:pic>
    </p:spTree>
    <p:extLst>
      <p:ext uri="{BB962C8B-B14F-4D97-AF65-F5344CB8AC3E}">
        <p14:creationId xmlns:p14="http://schemas.microsoft.com/office/powerpoint/2010/main" val="320247344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660BD9-FE42-709F-AF28-D3A7B58AC8BC}"/>
              </a:ext>
            </a:extLst>
          </p:cNvPr>
          <p:cNvSpPr>
            <a:spLocks noGrp="1"/>
          </p:cNvSpPr>
          <p:nvPr>
            <p:ph type="title"/>
          </p:nvPr>
        </p:nvSpPr>
        <p:spPr>
          <a:xfrm>
            <a:off x="542860" y="2125662"/>
            <a:ext cx="4913377" cy="1188274"/>
          </a:xfrm>
        </p:spPr>
        <p:txBody>
          <a:bodyPr/>
          <a:lstStyle/>
          <a:p>
            <a:r>
              <a:rPr lang="en-CA" dirty="0"/>
              <a:t>Wrap up</a:t>
            </a:r>
          </a:p>
        </p:txBody>
      </p:sp>
    </p:spTree>
    <p:extLst>
      <p:ext uri="{BB962C8B-B14F-4D97-AF65-F5344CB8AC3E}">
        <p14:creationId xmlns:p14="http://schemas.microsoft.com/office/powerpoint/2010/main" val="172798511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4800" dirty="0">
                <a:solidFill>
                  <a:srgbClr val="005A9F"/>
                </a:solidFill>
              </a:rPr>
              <a:t>What we discussed today</a:t>
            </a:r>
          </a:p>
        </p:txBody>
      </p:sp>
      <p:sp>
        <p:nvSpPr>
          <p:cNvPr id="7" name="Text Placeholder 6"/>
          <p:cNvSpPr>
            <a:spLocks noGrp="1"/>
          </p:cNvSpPr>
          <p:nvPr>
            <p:ph type="body" sz="quarter" idx="10"/>
          </p:nvPr>
        </p:nvSpPr>
        <p:spPr>
          <a:xfrm>
            <a:off x="272185" y="1516062"/>
            <a:ext cx="11125199" cy="5105400"/>
          </a:xfrm>
        </p:spPr>
        <p:txBody>
          <a:bodyPr>
            <a:normAutofit/>
          </a:bodyPr>
          <a:lstStyle/>
          <a:p>
            <a:pPr marL="571500" indent="-571500">
              <a:buFont typeface="Arial" panose="020B0604020202020204" pitchFamily="34" charset="0"/>
              <a:buChar char="•"/>
            </a:pPr>
            <a:r>
              <a:rPr lang="en-US" sz="2800" dirty="0"/>
              <a:t>Azure Migrate</a:t>
            </a:r>
          </a:p>
          <a:p>
            <a:pPr marL="571500" indent="-571500">
              <a:buFont typeface="Arial" panose="020B0604020202020204" pitchFamily="34" charset="0"/>
              <a:buChar char="•"/>
            </a:pPr>
            <a:r>
              <a:rPr lang="en-US" sz="2800" dirty="0"/>
              <a:t>Application and Code Assessment for .NET and Java</a:t>
            </a:r>
          </a:p>
          <a:p>
            <a:pPr marL="571500" indent="-571500">
              <a:buFont typeface="Arial" panose="020B0604020202020204" pitchFamily="34" charset="0"/>
              <a:buChar char="•"/>
            </a:pPr>
            <a:r>
              <a:rPr lang="en-US" sz="2800" dirty="0"/>
              <a:t>Azure App Service</a:t>
            </a:r>
          </a:p>
          <a:p>
            <a:pPr marL="571500" indent="-571500">
              <a:buFont typeface="Arial" panose="020B0604020202020204" pitchFamily="34" charset="0"/>
              <a:buChar char="•"/>
            </a:pPr>
            <a:r>
              <a:rPr lang="en-US" sz="2800" dirty="0"/>
              <a:t>Application Patterns &amp; Landing Zone Accelerators</a:t>
            </a:r>
          </a:p>
          <a:p>
            <a:pPr marL="571500" indent="-571500">
              <a:buFont typeface="Arial" panose="020B0604020202020204" pitchFamily="34" charset="0"/>
              <a:buChar char="•"/>
            </a:pPr>
            <a:endParaRPr lang="en-US" sz="2800" dirty="0"/>
          </a:p>
          <a:p>
            <a:pPr marL="571500" indent="-571500">
              <a:buFont typeface="Arial" panose="020B0604020202020204" pitchFamily="34" charset="0"/>
              <a:buChar char="•"/>
            </a:pPr>
            <a:endParaRPr lang="en-US" sz="2800" dirty="0"/>
          </a:p>
          <a:p>
            <a:pPr marL="571500" indent="-571500">
              <a:buFont typeface="Arial" panose="020B0604020202020204" pitchFamily="34" charset="0"/>
              <a:buChar char="•"/>
            </a:pPr>
            <a:endParaRPr lang="en-US" sz="2800" dirty="0"/>
          </a:p>
          <a:p>
            <a:r>
              <a:rPr lang="en-US" sz="2800" dirty="0"/>
              <a:t>Presentation available:</a:t>
            </a:r>
          </a:p>
          <a:p>
            <a:pPr marL="571500" indent="-571500">
              <a:buFont typeface="Arial" panose="020B0604020202020204" pitchFamily="34" charset="0"/>
              <a:buChar char="•"/>
            </a:pPr>
            <a:r>
              <a:rPr lang="en-US" sz="2800" dirty="0">
                <a:hlinkClick r:id="rId3"/>
              </a:rPr>
              <a:t>https://github.com/calloncampbell/2024-GlobalAzure-Migrate-To-Azure-Journey</a:t>
            </a:r>
            <a:r>
              <a:rPr lang="en-US" sz="2800" dirty="0"/>
              <a:t> </a:t>
            </a:r>
          </a:p>
        </p:txBody>
      </p:sp>
    </p:spTree>
    <p:extLst>
      <p:ext uri="{BB962C8B-B14F-4D97-AF65-F5344CB8AC3E}">
        <p14:creationId xmlns:p14="http://schemas.microsoft.com/office/powerpoint/2010/main" val="46296829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629D6-D9F6-4FE9-A329-F2AAFFAC81D4}"/>
              </a:ext>
            </a:extLst>
          </p:cNvPr>
          <p:cNvSpPr>
            <a:spLocks noGrp="1"/>
          </p:cNvSpPr>
          <p:nvPr>
            <p:ph type="title"/>
          </p:nvPr>
        </p:nvSpPr>
        <p:spPr/>
        <p:txBody>
          <a:bodyPr>
            <a:noAutofit/>
          </a:bodyPr>
          <a:lstStyle/>
          <a:p>
            <a:r>
              <a:rPr lang="en-US" sz="4800" dirty="0">
                <a:solidFill>
                  <a:srgbClr val="005A9F"/>
                </a:solidFill>
              </a:rPr>
              <a:t>Get started today!</a:t>
            </a:r>
          </a:p>
        </p:txBody>
      </p:sp>
      <p:sp>
        <p:nvSpPr>
          <p:cNvPr id="6" name="Rounded Rectangle 5">
            <a:extLst>
              <a:ext uri="{FF2B5EF4-FFF2-40B4-BE49-F238E27FC236}">
                <a16:creationId xmlns:a16="http://schemas.microsoft.com/office/drawing/2014/main" id="{6D941A0C-1A2F-1C38-5AB4-2040CE29FF65}"/>
              </a:ext>
              <a:ext uri="{C183D7F6-B498-43B3-948B-1728B52AA6E4}">
                <adec:decorative xmlns:adec="http://schemas.microsoft.com/office/drawing/2017/decorative" val="1"/>
              </a:ext>
            </a:extLst>
          </p:cNvPr>
          <p:cNvSpPr/>
          <p:nvPr/>
        </p:nvSpPr>
        <p:spPr bwMode="auto">
          <a:xfrm>
            <a:off x="593648" y="1477655"/>
            <a:ext cx="5488025" cy="4916181"/>
          </a:xfrm>
          <a:prstGeom prst="roundRect">
            <a:avLst>
              <a:gd name="adj" fmla="val 3559"/>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279781" tIns="93260" rIns="186521" bIns="93260" numCol="1" spcCol="0" rtlCol="0" fromWordArt="0" anchor="ctr" anchorCtr="0" forceAA="0" compatLnSpc="1">
            <a:prstTxWarp prst="textNoShape">
              <a:avLst/>
            </a:prstTxWarp>
            <a:noAutofit/>
          </a:bodyPr>
          <a:lstStyle/>
          <a:p>
            <a:pPr defTabSz="932205">
              <a:lnSpc>
                <a:spcPct val="90000"/>
              </a:lnSpc>
              <a:spcBef>
                <a:spcPts val="1224"/>
              </a:spcBef>
              <a:spcAft>
                <a:spcPts val="612"/>
              </a:spcAft>
              <a:buSzPct val="90000"/>
              <a:defRPr/>
            </a:pPr>
            <a:r>
              <a:rPr lang="en-US" sz="2040" kern="0" dirty="0">
                <a:solidFill>
                  <a:srgbClr val="FFFFFF"/>
                </a:solidFill>
                <a:latin typeface="Aptos"/>
                <a:cs typeface="Segoe UI Semibold" panose="020B0502040204020203" pitchFamily="34" charset="0"/>
              </a:rPr>
              <a:t>Azure App Service</a:t>
            </a:r>
            <a:br>
              <a:rPr lang="en-US" sz="2040" kern="0" dirty="0">
                <a:solidFill>
                  <a:srgbClr val="FFFFFF"/>
                </a:solidFill>
                <a:latin typeface="Aptos"/>
                <a:cs typeface="Segoe UI Semibold" panose="020B0502040204020203" pitchFamily="34" charset="0"/>
              </a:rPr>
            </a:br>
            <a:r>
              <a:rPr lang="en-US" sz="2040" kern="0" dirty="0">
                <a:solidFill>
                  <a:srgbClr val="0078D4">
                    <a:lumMod val="40000"/>
                    <a:lumOff val="60000"/>
                  </a:srgbClr>
                </a:solidFill>
                <a:latin typeface="Aptos"/>
                <a:cs typeface="Segoe UI Semibold"/>
              </a:rPr>
              <a:t>aka.ms/</a:t>
            </a:r>
            <a:r>
              <a:rPr lang="en-US" sz="2040" kern="0" dirty="0" err="1">
                <a:solidFill>
                  <a:srgbClr val="0078D4">
                    <a:lumMod val="40000"/>
                    <a:lumOff val="60000"/>
                  </a:srgbClr>
                </a:solidFill>
                <a:latin typeface="Aptos"/>
                <a:cs typeface="Segoe UI Semibold"/>
              </a:rPr>
              <a:t>ModernApps</a:t>
            </a:r>
            <a:r>
              <a:rPr lang="en-US" sz="2040" kern="0" dirty="0">
                <a:solidFill>
                  <a:srgbClr val="0078D4">
                    <a:lumMod val="40000"/>
                    <a:lumOff val="60000"/>
                  </a:srgbClr>
                </a:solidFill>
                <a:latin typeface="Aptos"/>
                <a:cs typeface="Segoe UI Semibold"/>
              </a:rPr>
              <a:t>/</a:t>
            </a:r>
            <a:r>
              <a:rPr lang="en-US" sz="2040" kern="0" dirty="0" err="1">
                <a:solidFill>
                  <a:srgbClr val="0078D4">
                    <a:lumMod val="40000"/>
                    <a:lumOff val="60000"/>
                  </a:srgbClr>
                </a:solidFill>
                <a:latin typeface="Aptos"/>
                <a:cs typeface="Segoe UI Semibold"/>
              </a:rPr>
              <a:t>AppService</a:t>
            </a:r>
            <a:endParaRPr lang="en-US" sz="2040" kern="0" dirty="0">
              <a:solidFill>
                <a:srgbClr val="0078D4">
                  <a:lumMod val="40000"/>
                  <a:lumOff val="60000"/>
                </a:srgbClr>
              </a:solidFill>
              <a:latin typeface="Aptos"/>
              <a:cs typeface="Segoe UI Semibold"/>
            </a:endParaRPr>
          </a:p>
          <a:p>
            <a:pPr defTabSz="932205">
              <a:lnSpc>
                <a:spcPct val="90000"/>
              </a:lnSpc>
              <a:spcBef>
                <a:spcPts val="1224"/>
              </a:spcBef>
              <a:spcAft>
                <a:spcPts val="612"/>
              </a:spcAft>
              <a:buSzPct val="90000"/>
              <a:defRPr/>
            </a:pPr>
            <a:r>
              <a:rPr lang="en-US" altLang="zh-TW" sz="2040" kern="0" dirty="0">
                <a:solidFill>
                  <a:srgbClr val="FFFFFF"/>
                </a:solidFill>
                <a:latin typeface="Aptos"/>
                <a:cs typeface="Segoe UI Semibold" panose="020B0502040204020203" pitchFamily="34" charset="0"/>
              </a:rPr>
              <a:t>Azure Migrate</a:t>
            </a:r>
            <a:br>
              <a:rPr lang="en-US" altLang="zh-TW" sz="2040" kern="0" dirty="0">
                <a:solidFill>
                  <a:srgbClr val="FFFFFF"/>
                </a:solidFill>
                <a:latin typeface="Aptos"/>
                <a:cs typeface="Segoe UI Semibold" panose="020B0502040204020203" pitchFamily="34" charset="0"/>
              </a:rPr>
            </a:br>
            <a:r>
              <a:rPr lang="en-US" altLang="zh-TW" sz="2040" kern="0" dirty="0">
                <a:solidFill>
                  <a:srgbClr val="0078D4">
                    <a:lumMod val="40000"/>
                    <a:lumOff val="60000"/>
                  </a:srgbClr>
                </a:solidFill>
                <a:latin typeface="Aptos"/>
                <a:cs typeface="Segoe UI Semibold" panose="020B0502040204020203" pitchFamily="34" charset="0"/>
                <a:hlinkClick r:id="rId3">
                  <a:extLst>
                    <a:ext uri="{A12FA001-AC4F-418D-AE19-62706E023703}">
                      <ahyp:hlinkClr xmlns:ahyp="http://schemas.microsoft.com/office/drawing/2018/hyperlinkcolor" val="tx"/>
                    </a:ext>
                  </a:extLst>
                </a:hlinkClick>
              </a:rPr>
              <a:t>aka.ms/Azure/Migrate</a:t>
            </a:r>
            <a:br>
              <a:rPr lang="en-US" altLang="zh-TW" sz="2040" kern="0" dirty="0">
                <a:solidFill>
                  <a:srgbClr val="0078D4">
                    <a:lumMod val="40000"/>
                    <a:lumOff val="60000"/>
                  </a:srgbClr>
                </a:solidFill>
                <a:latin typeface="Aptos"/>
                <a:cs typeface="Segoe UI Semibold" panose="020B0502040204020203" pitchFamily="34" charset="0"/>
              </a:rPr>
            </a:br>
            <a:br>
              <a:rPr lang="en-US" altLang="zh-TW" sz="2040" kern="0" dirty="0">
                <a:solidFill>
                  <a:srgbClr val="0078D4">
                    <a:lumMod val="40000"/>
                    <a:lumOff val="60000"/>
                  </a:srgbClr>
                </a:solidFill>
                <a:latin typeface="Aptos"/>
                <a:cs typeface="Segoe UI Semibold" panose="020B0502040204020203" pitchFamily="34" charset="0"/>
              </a:rPr>
            </a:br>
            <a:r>
              <a:rPr lang="en-US" sz="2040" kern="0" dirty="0">
                <a:solidFill>
                  <a:srgbClr val="FFFFFF"/>
                </a:solidFill>
                <a:cs typeface="Segoe UI Semibold" panose="020B0502040204020203" pitchFamily="34" charset="0"/>
              </a:rPr>
              <a:t>Use the Application and Code Assessment tool</a:t>
            </a:r>
            <a:br>
              <a:rPr lang="en-US" sz="2040" kern="0" dirty="0">
                <a:solidFill>
                  <a:srgbClr val="FFFFFF"/>
                </a:solidFill>
                <a:cs typeface="Segoe UI Semibold" panose="020B0502040204020203" pitchFamily="34" charset="0"/>
              </a:rPr>
            </a:br>
            <a:r>
              <a:rPr lang="en-US" sz="2040" kern="0" dirty="0">
                <a:solidFill>
                  <a:srgbClr val="0078D4">
                    <a:lumMod val="40000"/>
                    <a:lumOff val="60000"/>
                  </a:srgbClr>
                </a:solidFill>
                <a:cs typeface="Segoe UI Semibold"/>
                <a:hlinkClick r:id="rId4">
                  <a:extLst>
                    <a:ext uri="{A12FA001-AC4F-418D-AE19-62706E023703}">
                      <ahyp:hlinkClr xmlns:ahyp="http://schemas.microsoft.com/office/drawing/2018/hyperlinkcolor" val="tx"/>
                    </a:ext>
                  </a:extLst>
                </a:hlinkClick>
              </a:rPr>
              <a:t>aka.ms/</a:t>
            </a:r>
            <a:r>
              <a:rPr lang="en-US" sz="2040" kern="0" dirty="0" err="1">
                <a:solidFill>
                  <a:srgbClr val="0078D4">
                    <a:lumMod val="40000"/>
                    <a:lumOff val="60000"/>
                  </a:srgbClr>
                </a:solidFill>
                <a:cs typeface="Segoe UI Semibold"/>
                <a:hlinkClick r:id="rId4">
                  <a:extLst>
                    <a:ext uri="{A12FA001-AC4F-418D-AE19-62706E023703}">
                      <ahyp:hlinkClr xmlns:ahyp="http://schemas.microsoft.com/office/drawing/2018/hyperlinkcolor" val="tx"/>
                    </a:ext>
                  </a:extLst>
                </a:hlinkClick>
              </a:rPr>
              <a:t>AppCat</a:t>
            </a:r>
            <a:r>
              <a:rPr lang="en-US" sz="2040" kern="0" dirty="0">
                <a:solidFill>
                  <a:srgbClr val="0078D4">
                    <a:lumMod val="40000"/>
                    <a:lumOff val="60000"/>
                  </a:srgbClr>
                </a:solidFill>
                <a:cs typeface="Segoe UI Semibold"/>
                <a:hlinkClick r:id="rId4">
                  <a:extLst>
                    <a:ext uri="{A12FA001-AC4F-418D-AE19-62706E023703}">
                      <ahyp:hlinkClr xmlns:ahyp="http://schemas.microsoft.com/office/drawing/2018/hyperlinkcolor" val="tx"/>
                    </a:ext>
                  </a:extLst>
                </a:hlinkClick>
              </a:rPr>
              <a:t>/dotnet</a:t>
            </a:r>
            <a:br>
              <a:rPr lang="en-US" altLang="zh-TW" sz="2040" kern="0" dirty="0">
                <a:solidFill>
                  <a:srgbClr val="0078D4">
                    <a:lumMod val="40000"/>
                    <a:lumOff val="60000"/>
                  </a:srgbClr>
                </a:solidFill>
                <a:latin typeface="Aptos"/>
                <a:cs typeface="Segoe UI Semibold"/>
              </a:rPr>
            </a:br>
            <a:br>
              <a:rPr lang="en-US" altLang="zh-TW" sz="2040" kern="0" dirty="0">
                <a:solidFill>
                  <a:srgbClr val="0078D4">
                    <a:lumMod val="40000"/>
                    <a:lumOff val="60000"/>
                  </a:srgbClr>
                </a:solidFill>
                <a:latin typeface="Aptos"/>
                <a:cs typeface="Segoe UI Semibold"/>
              </a:rPr>
            </a:br>
            <a:r>
              <a:rPr lang="en-US" sz="2040" kern="0" dirty="0">
                <a:solidFill>
                  <a:srgbClr val="FFFFFF"/>
                </a:solidFill>
                <a:cs typeface="Segoe UI Semibold" panose="020B0502040204020203" pitchFamily="34" charset="0"/>
              </a:rPr>
              <a:t>Reliable Web Apps Pattern</a:t>
            </a:r>
            <a:br>
              <a:rPr lang="en-US" sz="2040" kern="0" dirty="0">
                <a:solidFill>
                  <a:srgbClr val="FFFFFF"/>
                </a:solidFill>
                <a:cs typeface="Segoe UI Semibold" panose="020B0502040204020203" pitchFamily="34" charset="0"/>
              </a:rPr>
            </a:br>
            <a:r>
              <a:rPr lang="en-US" sz="2040" kern="0" dirty="0">
                <a:solidFill>
                  <a:srgbClr val="0078D4">
                    <a:lumMod val="40000"/>
                    <a:lumOff val="60000"/>
                  </a:srgbClr>
                </a:solidFill>
                <a:cs typeface="Segoe UI Semibold"/>
              </a:rPr>
              <a:t>aka.ms/</a:t>
            </a:r>
            <a:r>
              <a:rPr lang="en-US" sz="2040" kern="0" dirty="0" err="1">
                <a:solidFill>
                  <a:srgbClr val="0078D4">
                    <a:lumMod val="40000"/>
                    <a:lumOff val="60000"/>
                  </a:srgbClr>
                </a:solidFill>
                <a:cs typeface="Segoe UI Semibold"/>
              </a:rPr>
              <a:t>eap</a:t>
            </a:r>
            <a:r>
              <a:rPr lang="en-US" sz="2040" kern="0" dirty="0">
                <a:solidFill>
                  <a:srgbClr val="0078D4">
                    <a:lumMod val="40000"/>
                    <a:lumOff val="60000"/>
                  </a:srgbClr>
                </a:solidFill>
                <a:cs typeface="Segoe UI Semibold"/>
              </a:rPr>
              <a:t>/</a:t>
            </a:r>
            <a:r>
              <a:rPr lang="en-US" sz="2040" kern="0" dirty="0" err="1">
                <a:solidFill>
                  <a:srgbClr val="0078D4">
                    <a:lumMod val="40000"/>
                    <a:lumOff val="60000"/>
                  </a:srgbClr>
                </a:solidFill>
                <a:cs typeface="Segoe UI Semibold"/>
              </a:rPr>
              <a:t>rwa</a:t>
            </a:r>
            <a:endParaRPr lang="en-US" sz="2040" kern="0" dirty="0">
              <a:solidFill>
                <a:srgbClr val="0078D4">
                  <a:lumMod val="40000"/>
                  <a:lumOff val="60000"/>
                </a:srgbClr>
              </a:solidFill>
              <a:cs typeface="Segoe UI Semibold"/>
            </a:endParaRPr>
          </a:p>
          <a:p>
            <a:pPr defTabSz="932205">
              <a:lnSpc>
                <a:spcPct val="90000"/>
              </a:lnSpc>
              <a:spcBef>
                <a:spcPts val="1224"/>
              </a:spcBef>
              <a:spcAft>
                <a:spcPts val="612"/>
              </a:spcAft>
              <a:buSzPct val="90000"/>
              <a:defRPr/>
            </a:pPr>
            <a:r>
              <a:rPr lang="en-US" altLang="zh-TW" sz="2040" kern="0" dirty="0">
                <a:solidFill>
                  <a:srgbClr val="FFFFFF"/>
                </a:solidFill>
                <a:cs typeface="Segoe UI Semibold" panose="020B0502040204020203" pitchFamily="34" charset="0"/>
              </a:rPr>
              <a:t>Landing Zone Accelerators</a:t>
            </a:r>
            <a:br>
              <a:rPr lang="en-US" altLang="zh-TW" sz="2040" kern="0" dirty="0">
                <a:solidFill>
                  <a:srgbClr val="FFFFFF"/>
                </a:solidFill>
                <a:cs typeface="Segoe UI Semibold" panose="020B0502040204020203" pitchFamily="34" charset="0"/>
              </a:rPr>
            </a:br>
            <a:r>
              <a:rPr lang="en-US" sz="2040" kern="0" dirty="0">
                <a:solidFill>
                  <a:srgbClr val="0078D4">
                    <a:lumMod val="40000"/>
                    <a:lumOff val="60000"/>
                  </a:srgbClr>
                </a:solidFill>
                <a:cs typeface="Segoe UI Semibold"/>
              </a:rPr>
              <a:t>aka.ms/LZA</a:t>
            </a:r>
            <a:endParaRPr lang="en-US" altLang="zh-TW" sz="2040" kern="0" dirty="0">
              <a:solidFill>
                <a:srgbClr val="0078D4">
                  <a:lumMod val="40000"/>
                  <a:lumOff val="60000"/>
                </a:srgbClr>
              </a:solidFill>
              <a:latin typeface="Aptos"/>
              <a:cs typeface="Segoe UI Semibold"/>
            </a:endParaRPr>
          </a:p>
        </p:txBody>
      </p:sp>
      <p:sp>
        <p:nvSpPr>
          <p:cNvPr id="9" name="Rounded Rectangle 9">
            <a:extLst>
              <a:ext uri="{FF2B5EF4-FFF2-40B4-BE49-F238E27FC236}">
                <a16:creationId xmlns:a16="http://schemas.microsoft.com/office/drawing/2014/main" id="{91105A1C-0E83-3825-31E4-D87072B1C1B6}"/>
              </a:ext>
              <a:ext uri="{C183D7F6-B498-43B3-948B-1728B52AA6E4}">
                <adec:decorative xmlns:adec="http://schemas.microsoft.com/office/drawing/2017/decorative" val="1"/>
              </a:ext>
            </a:extLst>
          </p:cNvPr>
          <p:cNvSpPr/>
          <p:nvPr/>
        </p:nvSpPr>
        <p:spPr bwMode="auto">
          <a:xfrm>
            <a:off x="6368681" y="4211865"/>
            <a:ext cx="5488025" cy="2181971"/>
          </a:xfrm>
          <a:prstGeom prst="roundRect">
            <a:avLst>
              <a:gd name="adj" fmla="val 4967"/>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279781" tIns="93260" rIns="186521" bIns="93260" numCol="1" spcCol="0" rtlCol="0" fromWordArt="0" anchor="ctr" anchorCtr="0" forceAA="0" compatLnSpc="1">
            <a:prstTxWarp prst="textNoShape">
              <a:avLst/>
            </a:prstTxWarp>
            <a:noAutofit/>
          </a:bodyPr>
          <a:lstStyle/>
          <a:p>
            <a:pPr defTabSz="932205">
              <a:lnSpc>
                <a:spcPct val="90000"/>
              </a:lnSpc>
              <a:spcAft>
                <a:spcPts val="612"/>
              </a:spcAft>
              <a:buSzPct val="90000"/>
              <a:defRPr/>
            </a:pPr>
            <a:r>
              <a:rPr lang="en-US" sz="2040" kern="0" dirty="0">
                <a:solidFill>
                  <a:srgbClr val="FFFFFF"/>
                </a:solidFill>
                <a:latin typeface="Aptos"/>
                <a:cs typeface="Segoe UI Semibold" panose="020B0502040204020203" pitchFamily="34" charset="0"/>
              </a:rPr>
              <a:t>Azure App and Data Modernization</a:t>
            </a:r>
            <a:br>
              <a:rPr lang="en-US" sz="2040" kern="0" dirty="0">
                <a:solidFill>
                  <a:srgbClr val="FFFFFF"/>
                </a:solidFill>
                <a:latin typeface="Aptos"/>
                <a:cs typeface="Segoe UI Semibold" panose="020B0502040204020203" pitchFamily="34" charset="0"/>
              </a:rPr>
            </a:br>
            <a:r>
              <a:rPr lang="en-US" sz="2040" kern="0" dirty="0">
                <a:solidFill>
                  <a:srgbClr val="0078D4">
                    <a:lumMod val="40000"/>
                    <a:lumOff val="60000"/>
                  </a:srgbClr>
                </a:solidFill>
                <a:latin typeface="Aptos"/>
                <a:cs typeface="Segoe UI Semibold"/>
              </a:rPr>
              <a:t>aka.ms/</a:t>
            </a:r>
            <a:r>
              <a:rPr lang="en-US" sz="2040" kern="0" dirty="0" err="1">
                <a:solidFill>
                  <a:srgbClr val="0078D4">
                    <a:lumMod val="40000"/>
                    <a:lumOff val="60000"/>
                  </a:srgbClr>
                </a:solidFill>
                <a:latin typeface="Aptos"/>
                <a:cs typeface="Segoe UI Semibold"/>
              </a:rPr>
              <a:t>ModernApps</a:t>
            </a:r>
            <a:endParaRPr lang="en-US" sz="2040" kern="0" dirty="0">
              <a:solidFill>
                <a:srgbClr val="0078D4">
                  <a:lumMod val="40000"/>
                  <a:lumOff val="60000"/>
                </a:srgbClr>
              </a:solidFill>
              <a:latin typeface="Aptos"/>
              <a:cs typeface="Segoe UI Semibold"/>
            </a:endParaRPr>
          </a:p>
          <a:p>
            <a:pPr defTabSz="932205">
              <a:lnSpc>
                <a:spcPct val="90000"/>
              </a:lnSpc>
              <a:spcBef>
                <a:spcPts val="1224"/>
              </a:spcBef>
              <a:spcAft>
                <a:spcPts val="612"/>
              </a:spcAft>
              <a:buSzPct val="90000"/>
              <a:defRPr/>
            </a:pPr>
            <a:r>
              <a:rPr lang="en-US" sz="2040" kern="0" dirty="0">
                <a:solidFill>
                  <a:srgbClr val="FFFFFF"/>
                </a:solidFill>
                <a:latin typeface="Aptos"/>
                <a:cs typeface="Segoe UI Semibold" panose="020B0502040204020203" pitchFamily="34" charset="0"/>
              </a:rPr>
              <a:t>Apps on Azure blog</a:t>
            </a:r>
            <a:br>
              <a:rPr lang="en-US" sz="2040" kern="0" dirty="0">
                <a:solidFill>
                  <a:srgbClr val="FFFFFF"/>
                </a:solidFill>
                <a:latin typeface="Aptos"/>
                <a:cs typeface="Segoe UI Semibold" panose="020B0502040204020203" pitchFamily="34" charset="0"/>
              </a:rPr>
            </a:br>
            <a:r>
              <a:rPr lang="en-US" sz="2040" kern="0" dirty="0">
                <a:solidFill>
                  <a:srgbClr val="0078D4">
                    <a:lumMod val="40000"/>
                    <a:lumOff val="60000"/>
                  </a:srgbClr>
                </a:solidFill>
                <a:latin typeface="Aptos"/>
                <a:cs typeface="Segoe UI Semibold"/>
              </a:rPr>
              <a:t>aka.ms/</a:t>
            </a:r>
            <a:r>
              <a:rPr lang="en-US" sz="2040" kern="0" dirty="0" err="1">
                <a:solidFill>
                  <a:srgbClr val="0078D4">
                    <a:lumMod val="40000"/>
                    <a:lumOff val="60000"/>
                  </a:srgbClr>
                </a:solidFill>
                <a:latin typeface="Aptos"/>
                <a:cs typeface="Segoe UI Semibold"/>
              </a:rPr>
              <a:t>ModernApps</a:t>
            </a:r>
            <a:r>
              <a:rPr lang="en-US" sz="2040" kern="0" dirty="0">
                <a:solidFill>
                  <a:srgbClr val="0078D4">
                    <a:lumMod val="40000"/>
                    <a:lumOff val="60000"/>
                  </a:srgbClr>
                </a:solidFill>
                <a:latin typeface="Aptos"/>
                <a:cs typeface="Segoe UI Semibold"/>
              </a:rPr>
              <a:t>/Blogs</a:t>
            </a:r>
          </a:p>
        </p:txBody>
      </p:sp>
      <p:sp>
        <p:nvSpPr>
          <p:cNvPr id="10" name="Rounded Rectangle 2">
            <a:extLst>
              <a:ext uri="{FF2B5EF4-FFF2-40B4-BE49-F238E27FC236}">
                <a16:creationId xmlns:a16="http://schemas.microsoft.com/office/drawing/2014/main" id="{31C5ECB5-B64F-5DE4-FE8C-B2C2E179180A}"/>
              </a:ext>
              <a:ext uri="{C183D7F6-B498-43B3-948B-1728B52AA6E4}">
                <adec:decorative xmlns:adec="http://schemas.microsoft.com/office/drawing/2017/decorative" val="1"/>
              </a:ext>
            </a:extLst>
          </p:cNvPr>
          <p:cNvSpPr/>
          <p:nvPr/>
        </p:nvSpPr>
        <p:spPr bwMode="auto">
          <a:xfrm>
            <a:off x="6354802" y="1495122"/>
            <a:ext cx="5501904" cy="2575073"/>
          </a:xfrm>
          <a:prstGeom prst="roundRect">
            <a:avLst>
              <a:gd name="adj" fmla="val 4102"/>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279781" tIns="93260" rIns="186521" bIns="93260" numCol="1" spcCol="0" rtlCol="0" fromWordArt="0" anchor="ctr" anchorCtr="0" forceAA="0" compatLnSpc="1">
            <a:prstTxWarp prst="textNoShape">
              <a:avLst/>
            </a:prstTxWarp>
            <a:noAutofit/>
          </a:bodyPr>
          <a:lstStyle/>
          <a:p>
            <a:pPr defTabSz="932205">
              <a:lnSpc>
                <a:spcPct val="90000"/>
              </a:lnSpc>
              <a:spcBef>
                <a:spcPts val="1224"/>
              </a:spcBef>
              <a:spcAft>
                <a:spcPts val="612"/>
              </a:spcAft>
              <a:buSzPct val="90000"/>
              <a:defRPr/>
            </a:pPr>
            <a:r>
              <a:rPr lang="en-US" altLang="zh-TW" sz="2040" kern="0" dirty="0">
                <a:solidFill>
                  <a:srgbClr val="FFFFFF"/>
                </a:solidFill>
                <a:cs typeface="Segoe UI Semibold" panose="020B0502040204020203" pitchFamily="34" charset="0"/>
              </a:rPr>
              <a:t>Azure for .NET developers</a:t>
            </a:r>
            <a:br>
              <a:rPr lang="en-US" altLang="zh-TW" sz="2040" kern="0" dirty="0">
                <a:solidFill>
                  <a:srgbClr val="0078D4">
                    <a:lumMod val="40000"/>
                    <a:lumOff val="60000"/>
                  </a:srgbClr>
                </a:solidFill>
                <a:cs typeface="Segoe UI Semibold"/>
              </a:rPr>
            </a:br>
            <a:r>
              <a:rPr lang="en-US" altLang="zh-TW" sz="2040" kern="0" dirty="0">
                <a:solidFill>
                  <a:srgbClr val="0078D4">
                    <a:lumMod val="40000"/>
                    <a:lumOff val="60000"/>
                  </a:srgbClr>
                </a:solidFill>
                <a:cs typeface="Segoe UI Semibold"/>
                <a:hlinkClick r:id="rId5">
                  <a:extLst>
                    <a:ext uri="{A12FA001-AC4F-418D-AE19-62706E023703}">
                      <ahyp:hlinkClr xmlns:ahyp="http://schemas.microsoft.com/office/drawing/2018/hyperlinkcolor" val="tx"/>
                    </a:ext>
                  </a:extLst>
                </a:hlinkClick>
              </a:rPr>
              <a:t>https://learn.microsoft.com/en-ca/dotnet/azure/</a:t>
            </a:r>
            <a:endParaRPr lang="en-US" altLang="zh-TW" sz="2040" kern="0" dirty="0">
              <a:solidFill>
                <a:srgbClr val="0078D4">
                  <a:lumMod val="40000"/>
                  <a:lumOff val="60000"/>
                </a:srgbClr>
              </a:solidFill>
              <a:cs typeface="Segoe UI Semibold"/>
            </a:endParaRPr>
          </a:p>
          <a:p>
            <a:pPr defTabSz="932205">
              <a:lnSpc>
                <a:spcPct val="90000"/>
              </a:lnSpc>
              <a:spcBef>
                <a:spcPts val="1224"/>
              </a:spcBef>
              <a:spcAft>
                <a:spcPts val="612"/>
              </a:spcAft>
              <a:buSzPct val="90000"/>
              <a:defRPr/>
            </a:pPr>
            <a:r>
              <a:rPr lang="en-US" altLang="zh-TW" sz="2040" kern="0" dirty="0">
                <a:solidFill>
                  <a:srgbClr val="FFFFFF"/>
                </a:solidFill>
                <a:latin typeface="Aptos"/>
                <a:cs typeface="Segoe UI Semibold" panose="020B0502040204020203" pitchFamily="34" charset="0"/>
              </a:rPr>
              <a:t>Further Reading</a:t>
            </a:r>
            <a:br>
              <a:rPr lang="en-US" altLang="zh-TW" sz="2040" kern="0" dirty="0">
                <a:solidFill>
                  <a:srgbClr val="FFFFFF"/>
                </a:solidFill>
                <a:latin typeface="Aptos"/>
                <a:cs typeface="Segoe UI Semibold" panose="020B0502040204020203" pitchFamily="34" charset="0"/>
              </a:rPr>
            </a:br>
            <a:r>
              <a:rPr lang="en-US" sz="2040" kern="0" dirty="0">
                <a:solidFill>
                  <a:srgbClr val="0078D4">
                    <a:lumMod val="40000"/>
                    <a:lumOff val="60000"/>
                  </a:srgbClr>
                </a:solidFill>
                <a:cs typeface="Segoe UI Semibold"/>
                <a:hlinkClick r:id="rId6">
                  <a:extLst>
                    <a:ext uri="{A12FA001-AC4F-418D-AE19-62706E023703}">
                      <ahyp:hlinkClr xmlns:ahyp="http://schemas.microsoft.com/office/drawing/2018/hyperlinkcolor" val="tx"/>
                    </a:ext>
                  </a:extLst>
                </a:hlinkClick>
              </a:rPr>
              <a:t>aka.ms/</a:t>
            </a:r>
            <a:r>
              <a:rPr lang="en-US" sz="2040" kern="0" dirty="0" err="1">
                <a:solidFill>
                  <a:srgbClr val="0078D4">
                    <a:lumMod val="40000"/>
                    <a:lumOff val="60000"/>
                  </a:srgbClr>
                </a:solidFill>
                <a:cs typeface="Segoe UI Semibold"/>
                <a:hlinkClick r:id="rId6">
                  <a:extLst>
                    <a:ext uri="{A12FA001-AC4F-418D-AE19-62706E023703}">
                      <ahyp:hlinkClr xmlns:ahyp="http://schemas.microsoft.com/office/drawing/2018/hyperlinkcolor" val="tx"/>
                    </a:ext>
                  </a:extLst>
                </a:hlinkClick>
              </a:rPr>
              <a:t>MigrateApps</a:t>
            </a:r>
            <a:r>
              <a:rPr lang="en-US" sz="2040" kern="0" dirty="0">
                <a:solidFill>
                  <a:srgbClr val="0078D4">
                    <a:lumMod val="40000"/>
                    <a:lumOff val="60000"/>
                  </a:srgbClr>
                </a:solidFill>
                <a:cs typeface="Segoe UI Semibold"/>
                <a:hlinkClick r:id="rId6">
                  <a:extLst>
                    <a:ext uri="{A12FA001-AC4F-418D-AE19-62706E023703}">
                      <ahyp:hlinkClr xmlns:ahyp="http://schemas.microsoft.com/office/drawing/2018/hyperlinkcolor" val="tx"/>
                    </a:ext>
                  </a:extLst>
                </a:hlinkClick>
              </a:rPr>
              <a:t>/checklist</a:t>
            </a:r>
            <a:endParaRPr lang="en-US" sz="2040" kern="0" dirty="0">
              <a:solidFill>
                <a:srgbClr val="0078D4">
                  <a:lumMod val="40000"/>
                  <a:lumOff val="60000"/>
                </a:srgbClr>
              </a:solidFill>
              <a:cs typeface="Segoe UI Semibold"/>
            </a:endParaRPr>
          </a:p>
        </p:txBody>
      </p:sp>
    </p:spTree>
    <p:extLst>
      <p:ext uri="{BB962C8B-B14F-4D97-AF65-F5344CB8AC3E}">
        <p14:creationId xmlns:p14="http://schemas.microsoft.com/office/powerpoint/2010/main" val="6548027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2.41001E-6 -1.85202E-6 L 2.41001E-6 0.03541 " pathEditMode="relative" rAng="0" ptsTypes="AA">
                                      <p:cBhvr>
                                        <p:cTn id="9" dur="700" spd="-100000" fill="hold"/>
                                        <p:tgtEl>
                                          <p:spTgt spid="6"/>
                                        </p:tgtEl>
                                        <p:attrNameLst>
                                          <p:attrName>ppt_x</p:attrName>
                                          <p:attrName>ppt_y</p:attrName>
                                        </p:attrNameLst>
                                      </p:cBhvr>
                                      <p:rCtr x="0" y="1770"/>
                                    </p:animMotion>
                                  </p:childTnLst>
                                </p:cTn>
                              </p:par>
                              <p:par>
                                <p:cTn id="10" presetID="10" presetClass="entr" presetSubtype="0" fill="hold" grpId="0" nodeType="withEffect">
                                  <p:stCondLst>
                                    <p:cond delay="1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grpId="1" nodeType="withEffect">
                                  <p:stCondLst>
                                    <p:cond delay="100"/>
                                  </p:stCondLst>
                                  <p:childTnLst>
                                    <p:animMotion origin="layout" path="M -2.29167E-6 -1.85185E-6 L -2.29167E-6 0.03542 " pathEditMode="relative" rAng="0" ptsTypes="AA">
                                      <p:cBhvr>
                                        <p:cTn id="14" dur="700" spd="-100000" fill="hold"/>
                                        <p:tgtEl>
                                          <p:spTgt spid="9"/>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grpId="1" nodeType="withEffect">
                                  <p:stCondLst>
                                    <p:cond delay="200"/>
                                  </p:stCondLst>
                                  <p:childTnLst>
                                    <p:animMotion origin="layout" path="M -1.25E-6 1.48148E-6 L -1.25E-6 0.03542 " pathEditMode="relative" rAng="0" ptsTypes="AA">
                                      <p:cBhvr>
                                        <p:cTn id="19" dur="700" spd="-100000" fill="hold"/>
                                        <p:tgtEl>
                                          <p:spTgt spid="1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9" grpId="0" animBg="1"/>
      <p:bldP spid="9" grpId="1" animBg="1"/>
      <p:bldP spid="10" grpId="0" animBg="1"/>
      <p:bldP spid="10"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6F56F612-4F5E-4291-92CE-10A3AF3D9A1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9334" y="2073233"/>
            <a:ext cx="691637" cy="69163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cdn1.iconfinder.com/data/icons/logotypes/32/square-twitter-512.png">
            <a:extLst>
              <a:ext uri="{FF2B5EF4-FFF2-40B4-BE49-F238E27FC236}">
                <a16:creationId xmlns:a16="http://schemas.microsoft.com/office/drawing/2014/main" id="{893AAD15-6D3C-4FBD-9139-C5651DB004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334" y="2937044"/>
            <a:ext cx="666145" cy="66614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s://encrypted-tbn0.gstatic.com/images?q=tbn:ANd9GcSnON_222T4Z3zIL6W7IDjLKoZKOySrCOTH5WaK66_JQASIV5-j">
            <a:extLst>
              <a:ext uri="{FF2B5EF4-FFF2-40B4-BE49-F238E27FC236}">
                <a16:creationId xmlns:a16="http://schemas.microsoft.com/office/drawing/2014/main" id="{7BD5A798-B806-4CB2-9674-F3C0A961B2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334" y="3798726"/>
            <a:ext cx="666145" cy="66614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59CDB2C-4C87-41D9-8486-1B85B8D8ACC0}"/>
              </a:ext>
            </a:extLst>
          </p:cNvPr>
          <p:cNvSpPr txBox="1"/>
          <p:nvPr/>
        </p:nvSpPr>
        <p:spPr>
          <a:xfrm>
            <a:off x="1946814" y="3864980"/>
            <a:ext cx="6510779" cy="523220"/>
          </a:xfrm>
          <a:prstGeom prst="rect">
            <a:avLst/>
          </a:prstGeom>
          <a:noFill/>
        </p:spPr>
        <p:txBody>
          <a:bodyPr wrap="square" rtlCol="0">
            <a:spAutoFit/>
          </a:bodyPr>
          <a:lstStyle/>
          <a:p>
            <a:pPr defTabSz="932563"/>
            <a:r>
              <a:rPr lang="en-IE" sz="2800" dirty="0">
                <a:solidFill>
                  <a:prstClr val="black"/>
                </a:solidFill>
                <a:latin typeface="Aptos"/>
                <a:hlinkClick r:id="rId5"/>
              </a:rPr>
              <a:t>https://LinkedIn.com/in/CallonCampbell</a:t>
            </a:r>
            <a:r>
              <a:rPr lang="en-IE" sz="2800" dirty="0">
                <a:solidFill>
                  <a:prstClr val="black"/>
                </a:solidFill>
                <a:latin typeface="Aptos"/>
              </a:rPr>
              <a:t> </a:t>
            </a:r>
          </a:p>
        </p:txBody>
      </p:sp>
      <p:sp>
        <p:nvSpPr>
          <p:cNvPr id="13" name="TextBox 12">
            <a:extLst>
              <a:ext uri="{FF2B5EF4-FFF2-40B4-BE49-F238E27FC236}">
                <a16:creationId xmlns:a16="http://schemas.microsoft.com/office/drawing/2014/main" id="{CEC55DDA-028E-4B01-8F0D-C85502EFEEEF}"/>
              </a:ext>
            </a:extLst>
          </p:cNvPr>
          <p:cNvSpPr txBox="1"/>
          <p:nvPr/>
        </p:nvSpPr>
        <p:spPr>
          <a:xfrm>
            <a:off x="1946813" y="2999824"/>
            <a:ext cx="6448396" cy="523220"/>
          </a:xfrm>
          <a:prstGeom prst="rect">
            <a:avLst/>
          </a:prstGeom>
          <a:noFill/>
        </p:spPr>
        <p:txBody>
          <a:bodyPr wrap="square" rtlCol="0">
            <a:spAutoFit/>
          </a:bodyPr>
          <a:lstStyle/>
          <a:p>
            <a:pPr defTabSz="932563"/>
            <a:r>
              <a:rPr lang="en-IE" sz="2800" dirty="0">
                <a:solidFill>
                  <a:srgbClr val="243A5E"/>
                </a:solidFill>
                <a:latin typeface="Aptos"/>
              </a:rPr>
              <a:t>@Flying_Maverick</a:t>
            </a:r>
          </a:p>
        </p:txBody>
      </p:sp>
      <p:sp>
        <p:nvSpPr>
          <p:cNvPr id="14" name="TextBox 13">
            <a:extLst>
              <a:ext uri="{FF2B5EF4-FFF2-40B4-BE49-F238E27FC236}">
                <a16:creationId xmlns:a16="http://schemas.microsoft.com/office/drawing/2014/main" id="{AE0CB5D7-CAF1-4E26-8F5E-AA4DFC3BE5BB}"/>
              </a:ext>
            </a:extLst>
          </p:cNvPr>
          <p:cNvSpPr txBox="1"/>
          <p:nvPr/>
        </p:nvSpPr>
        <p:spPr>
          <a:xfrm>
            <a:off x="1965846" y="2157414"/>
            <a:ext cx="6225819" cy="523220"/>
          </a:xfrm>
          <a:prstGeom prst="rect">
            <a:avLst/>
          </a:prstGeom>
          <a:noFill/>
        </p:spPr>
        <p:txBody>
          <a:bodyPr wrap="square" rtlCol="0">
            <a:spAutoFit/>
          </a:bodyPr>
          <a:lstStyle/>
          <a:p>
            <a:pPr defTabSz="932563"/>
            <a:r>
              <a:rPr lang="en-IE" sz="2800" dirty="0">
                <a:solidFill>
                  <a:srgbClr val="243A5E"/>
                </a:solidFill>
                <a:latin typeface="Aptos"/>
              </a:rPr>
              <a:t>Callon@CloudMavericks.ca</a:t>
            </a:r>
          </a:p>
        </p:txBody>
      </p:sp>
      <p:pic>
        <p:nvPicPr>
          <p:cNvPr id="16" name="Picture 8">
            <a:extLst>
              <a:ext uri="{FF2B5EF4-FFF2-40B4-BE49-F238E27FC236}">
                <a16:creationId xmlns:a16="http://schemas.microsoft.com/office/drawing/2014/main" id="{AB818A41-AB09-46FA-A942-5B05B9C155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5141" y="4480678"/>
            <a:ext cx="971512" cy="97151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31023CE-6518-483A-808C-9416D012B793}"/>
              </a:ext>
            </a:extLst>
          </p:cNvPr>
          <p:cNvSpPr txBox="1"/>
          <p:nvPr/>
        </p:nvSpPr>
        <p:spPr>
          <a:xfrm>
            <a:off x="1946814" y="4685510"/>
            <a:ext cx="6596425" cy="523220"/>
          </a:xfrm>
          <a:prstGeom prst="rect">
            <a:avLst/>
          </a:prstGeom>
          <a:noFill/>
        </p:spPr>
        <p:txBody>
          <a:bodyPr wrap="square" rtlCol="0">
            <a:spAutoFit/>
          </a:bodyPr>
          <a:lstStyle>
            <a:defPPr>
              <a:defRPr lang="en-US"/>
            </a:defPPr>
            <a:lvl1pPr>
              <a:defRPr sz="2000"/>
            </a:lvl1pPr>
          </a:lstStyle>
          <a:p>
            <a:pPr defTabSz="932563"/>
            <a:r>
              <a:rPr lang="en-IE" sz="2800" dirty="0">
                <a:solidFill>
                  <a:prstClr val="black"/>
                </a:solidFill>
                <a:latin typeface="Aptos"/>
                <a:hlinkClick r:id="rId7"/>
              </a:rPr>
              <a:t>https://GitHub.com</a:t>
            </a:r>
            <a:r>
              <a:rPr lang="en-IE" sz="2800">
                <a:solidFill>
                  <a:prstClr val="black"/>
                </a:solidFill>
                <a:latin typeface="Aptos"/>
                <a:hlinkClick r:id="rId7"/>
              </a:rPr>
              <a:t>/CallonCampbell</a:t>
            </a:r>
            <a:r>
              <a:rPr lang="en-IE" sz="2800" dirty="0">
                <a:solidFill>
                  <a:prstClr val="black"/>
                </a:solidFill>
                <a:latin typeface="Aptos"/>
              </a:rPr>
              <a:t> </a:t>
            </a:r>
          </a:p>
        </p:txBody>
      </p:sp>
      <p:sp>
        <p:nvSpPr>
          <p:cNvPr id="15" name="Title 1">
            <a:extLst>
              <a:ext uri="{FF2B5EF4-FFF2-40B4-BE49-F238E27FC236}">
                <a16:creationId xmlns:a16="http://schemas.microsoft.com/office/drawing/2014/main" id="{EE9FF9D3-6C7D-4EB6-AA8F-44A9F8F9132F}"/>
              </a:ext>
            </a:extLst>
          </p:cNvPr>
          <p:cNvSpPr txBox="1">
            <a:spLocks noGrp="1"/>
          </p:cNvSpPr>
          <p:nvPr>
            <p:ph type="title" idx="4294967295"/>
          </p:nvPr>
        </p:nvSpPr>
        <p:spPr>
          <a:xfrm>
            <a:off x="572843" y="424788"/>
            <a:ext cx="11300393" cy="73866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defTabSz="932742">
              <a:lnSpc>
                <a:spcPct val="100000"/>
              </a:lnSpc>
              <a:spcBef>
                <a:spcPct val="0"/>
              </a:spcBef>
              <a:buNone/>
              <a:defRPr sz="3600" b="0" cap="none" spc="-50" baseline="0">
                <a:ln w="3175">
                  <a:noFill/>
                </a:ln>
                <a:solidFill>
                  <a:schemeClr val="accent1">
                    <a:lumMod val="75000"/>
                  </a:schemeClr>
                </a:solidFill>
                <a:effectLst/>
                <a:latin typeface="+mj-lt"/>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51" normalizeH="0" baseline="0" noProof="0" dirty="0">
                <a:ln w="3175">
                  <a:noFill/>
                </a:ln>
                <a:solidFill>
                  <a:srgbClr val="4472C4">
                    <a:lumMod val="75000"/>
                  </a:srgbClr>
                </a:solidFill>
                <a:effectLst/>
                <a:uLnTx/>
                <a:uFillTx/>
                <a:latin typeface="Aptos Display"/>
                <a:ea typeface="+mn-ea"/>
                <a:cs typeface="Segoe UI" pitchFamily="34" charset="0"/>
              </a:rPr>
              <a:t>Let’s connect</a:t>
            </a:r>
          </a:p>
        </p:txBody>
      </p:sp>
    </p:spTree>
    <p:extLst>
      <p:ext uri="{BB962C8B-B14F-4D97-AF65-F5344CB8AC3E}">
        <p14:creationId xmlns:p14="http://schemas.microsoft.com/office/powerpoint/2010/main" val="4217176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0F531-DD00-B66F-FD46-08CECCC3E5C0}"/>
              </a:ext>
            </a:extLst>
          </p:cNvPr>
          <p:cNvSpPr>
            <a:spLocks noGrp="1"/>
          </p:cNvSpPr>
          <p:nvPr>
            <p:ph type="title" idx="4294967295"/>
          </p:nvPr>
        </p:nvSpPr>
        <p:spPr>
          <a:xfrm>
            <a:off x="855008" y="-1351952"/>
            <a:ext cx="10726460" cy="1351952"/>
          </a:xfrm>
        </p:spPr>
        <p:txBody>
          <a:bodyPr vert="horz" lIns="91440" tIns="45720" rIns="91440" bIns="45720" rtlCol="0" anchor="b">
            <a:normAutofit/>
          </a:bodyPr>
          <a:lstStyle/>
          <a:p>
            <a:r>
              <a:rPr lang="en-CA" dirty="0"/>
              <a:t>End of presentation</a:t>
            </a:r>
          </a:p>
        </p:txBody>
      </p:sp>
    </p:spTree>
    <p:extLst>
      <p:ext uri="{BB962C8B-B14F-4D97-AF65-F5344CB8AC3E}">
        <p14:creationId xmlns:p14="http://schemas.microsoft.com/office/powerpoint/2010/main" val="13377037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2080754"/>
            <a:ext cx="11887198" cy="3626308"/>
          </a:xfrm>
        </p:spPr>
        <p:txBody>
          <a:bodyPr>
            <a:noAutofit/>
          </a:bodyPr>
          <a:lstStyle/>
          <a:p>
            <a:pPr marL="571500" indent="-571500">
              <a:buFont typeface="Arial" panose="020B0604020202020204" pitchFamily="34" charset="0"/>
              <a:buChar char="•"/>
            </a:pPr>
            <a:r>
              <a:rPr lang="en-US" sz="2800" dirty="0"/>
              <a:t>Why migrate to Azure</a:t>
            </a:r>
          </a:p>
          <a:p>
            <a:pPr marL="571500" indent="-571500">
              <a:buFont typeface="Arial" panose="020B0604020202020204" pitchFamily="34" charset="0"/>
              <a:buChar char="•"/>
            </a:pPr>
            <a:r>
              <a:rPr lang="en-US" sz="2800" dirty="0"/>
              <a:t>Azure App Service</a:t>
            </a:r>
          </a:p>
          <a:p>
            <a:pPr marL="571500" indent="-571500">
              <a:buFont typeface="Arial" panose="020B0604020202020204" pitchFamily="34" charset="0"/>
              <a:buChar char="•"/>
            </a:pPr>
            <a:r>
              <a:rPr lang="en-US" sz="2800" dirty="0"/>
              <a:t>App migration journey</a:t>
            </a:r>
          </a:p>
          <a:p>
            <a:pPr marL="571500" indent="-571500">
              <a:buFont typeface="Arial" panose="020B0604020202020204" pitchFamily="34" charset="0"/>
              <a:buChar char="•"/>
            </a:pPr>
            <a:r>
              <a:rPr lang="en-US" sz="2800" dirty="0"/>
              <a:t>Demos</a:t>
            </a:r>
          </a:p>
          <a:p>
            <a:pPr marL="571500" indent="-571500">
              <a:buFont typeface="Arial" panose="020B0604020202020204" pitchFamily="34" charset="0"/>
              <a:buChar char="•"/>
            </a:pPr>
            <a:r>
              <a:rPr lang="en-US" sz="2800" dirty="0"/>
              <a:t>Azure Platform Accelerators</a:t>
            </a:r>
          </a:p>
          <a:p>
            <a:pPr marL="571500" indent="-571500">
              <a:buFont typeface="Arial" panose="020B0604020202020204" pitchFamily="34" charset="0"/>
              <a:buChar char="•"/>
            </a:pPr>
            <a:r>
              <a:rPr lang="en-US" sz="2800" dirty="0"/>
              <a:t>Q&amp;A</a:t>
            </a:r>
          </a:p>
        </p:txBody>
      </p:sp>
      <p:sp>
        <p:nvSpPr>
          <p:cNvPr id="8" name="Title 5">
            <a:extLst>
              <a:ext uri="{FF2B5EF4-FFF2-40B4-BE49-F238E27FC236}">
                <a16:creationId xmlns:a16="http://schemas.microsoft.com/office/drawing/2014/main" id="{DD2DDD71-4C16-9456-836E-59B9B88465FF}"/>
              </a:ext>
            </a:extLst>
          </p:cNvPr>
          <p:cNvSpPr>
            <a:spLocks noGrp="1"/>
          </p:cNvSpPr>
          <p:nvPr>
            <p:ph type="title"/>
          </p:nvPr>
        </p:nvSpPr>
        <p:spPr/>
        <p:txBody>
          <a:bodyPr>
            <a:normAutofit/>
          </a:bodyPr>
          <a:lstStyle/>
          <a:p>
            <a:r>
              <a:rPr lang="en-US" sz="4800" dirty="0">
                <a:solidFill>
                  <a:srgbClr val="005A9F"/>
                </a:solidFill>
              </a:rPr>
              <a:t>Agenda</a:t>
            </a:r>
          </a:p>
        </p:txBody>
      </p:sp>
    </p:spTree>
    <p:extLst>
      <p:ext uri="{BB962C8B-B14F-4D97-AF65-F5344CB8AC3E}">
        <p14:creationId xmlns:p14="http://schemas.microsoft.com/office/powerpoint/2010/main" val="165771922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660BD9-FE42-709F-AF28-D3A7B58AC8BC}"/>
              </a:ext>
            </a:extLst>
          </p:cNvPr>
          <p:cNvSpPr>
            <a:spLocks noGrp="1"/>
          </p:cNvSpPr>
          <p:nvPr>
            <p:ph type="title"/>
          </p:nvPr>
        </p:nvSpPr>
        <p:spPr>
          <a:xfrm>
            <a:off x="542860" y="2125662"/>
            <a:ext cx="5675377" cy="2185470"/>
          </a:xfrm>
        </p:spPr>
        <p:txBody>
          <a:bodyPr/>
          <a:lstStyle/>
          <a:p>
            <a:r>
              <a:rPr lang="en-CA" dirty="0"/>
              <a:t>Why migrate to Azure</a:t>
            </a:r>
          </a:p>
        </p:txBody>
      </p:sp>
    </p:spTree>
    <p:extLst>
      <p:ext uri="{BB962C8B-B14F-4D97-AF65-F5344CB8AC3E}">
        <p14:creationId xmlns:p14="http://schemas.microsoft.com/office/powerpoint/2010/main" val="263814521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4800" dirty="0">
                <a:solidFill>
                  <a:srgbClr val="005A9F"/>
                </a:solidFill>
              </a:rPr>
              <a:t>Why migrate to Azure?</a:t>
            </a:r>
          </a:p>
        </p:txBody>
      </p:sp>
      <p:sp>
        <p:nvSpPr>
          <p:cNvPr id="45" name="TextBox 44">
            <a:extLst>
              <a:ext uri="{FF2B5EF4-FFF2-40B4-BE49-F238E27FC236}">
                <a16:creationId xmlns:a16="http://schemas.microsoft.com/office/drawing/2014/main" id="{102B9DF1-64CB-880F-204F-4043E848BCDA}"/>
              </a:ext>
            </a:extLst>
          </p:cNvPr>
          <p:cNvSpPr txBox="1"/>
          <p:nvPr/>
        </p:nvSpPr>
        <p:spPr>
          <a:xfrm>
            <a:off x="4769419" y="5884162"/>
            <a:ext cx="2307667" cy="369332"/>
          </a:xfrm>
          <a:prstGeom prst="rect">
            <a:avLst/>
          </a:prstGeom>
          <a:noFill/>
        </p:spPr>
        <p:txBody>
          <a:bodyPr wrap="square">
            <a:spAutoFit/>
          </a:bodyPr>
          <a:lstStyle/>
          <a:p>
            <a:pPr algn="ctr" defTabSz="844550">
              <a:lnSpc>
                <a:spcPct val="90000"/>
              </a:lnSpc>
              <a:spcBef>
                <a:spcPct val="0"/>
              </a:spcBef>
              <a:spcAft>
                <a:spcPct val="35000"/>
              </a:spcAft>
            </a:pPr>
            <a:r>
              <a:rPr lang="en-US" sz="2000">
                <a:solidFill>
                  <a:srgbClr val="243A5E">
                    <a:lumMod val="50000"/>
                  </a:srgbClr>
                </a:solidFill>
                <a:ea typeface="Open Sans" panose="020B0606030504020204" pitchFamily="34" charset="0"/>
                <a:cs typeface="Open Sans" panose="020B0606030504020204" pitchFamily="34" charset="0"/>
              </a:rPr>
              <a:t>and many more…</a:t>
            </a:r>
          </a:p>
        </p:txBody>
      </p:sp>
      <p:grpSp>
        <p:nvGrpSpPr>
          <p:cNvPr id="46" name="Group 45">
            <a:extLst>
              <a:ext uri="{FF2B5EF4-FFF2-40B4-BE49-F238E27FC236}">
                <a16:creationId xmlns:a16="http://schemas.microsoft.com/office/drawing/2014/main" id="{7EE2A138-537C-BE64-3EDD-4ECAF9D0EBB0}"/>
              </a:ext>
            </a:extLst>
          </p:cNvPr>
          <p:cNvGrpSpPr/>
          <p:nvPr/>
        </p:nvGrpSpPr>
        <p:grpSpPr>
          <a:xfrm>
            <a:off x="1012059" y="1861297"/>
            <a:ext cx="3434862" cy="789539"/>
            <a:chOff x="555354" y="2022783"/>
            <a:chExt cx="3434862" cy="789539"/>
          </a:xfrm>
        </p:grpSpPr>
        <p:sp>
          <p:nvSpPr>
            <p:cNvPr id="47" name="Oval 46">
              <a:extLst>
                <a:ext uri="{FF2B5EF4-FFF2-40B4-BE49-F238E27FC236}">
                  <a16:creationId xmlns:a16="http://schemas.microsoft.com/office/drawing/2014/main" id="{D8CD25E4-D564-9F53-B16C-A4A187928265}"/>
                </a:ext>
              </a:extLst>
            </p:cNvPr>
            <p:cNvSpPr/>
            <p:nvPr/>
          </p:nvSpPr>
          <p:spPr>
            <a:xfrm>
              <a:off x="555354" y="2022783"/>
              <a:ext cx="789539" cy="789539"/>
            </a:xfrm>
            <a:prstGeom prst="ellipse">
              <a:avLst/>
            </a:prstGeom>
            <a:solidFill>
              <a:srgbClr val="0078D4">
                <a:tint val="40000"/>
                <a:hueOff val="0"/>
                <a:satOff val="0"/>
                <a:lumOff val="0"/>
                <a:alphaOff val="0"/>
              </a:srgbClr>
            </a:solidFill>
            <a:ln>
              <a:noFill/>
            </a:ln>
            <a:effectLst/>
          </p:spPr>
          <p:txBody>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hueOff val="0"/>
                    <a:satOff val="0"/>
                    <a:lumOff val="0"/>
                    <a:alphaOff val="0"/>
                  </a:srgbClr>
                </a:solidFill>
                <a:effectLst/>
                <a:uLnTx/>
                <a:uFillTx/>
                <a:latin typeface="Aptos"/>
                <a:ea typeface="+mn-ea"/>
                <a:cs typeface="+mn-cs"/>
              </a:endParaRPr>
            </a:p>
          </p:txBody>
        </p:sp>
        <p:grpSp>
          <p:nvGrpSpPr>
            <p:cNvPr id="48" name="Group 47">
              <a:extLst>
                <a:ext uri="{FF2B5EF4-FFF2-40B4-BE49-F238E27FC236}">
                  <a16:creationId xmlns:a16="http://schemas.microsoft.com/office/drawing/2014/main" id="{7AB5CCB1-ED1D-BCEE-485C-A61A07B06661}"/>
                </a:ext>
              </a:extLst>
            </p:cNvPr>
            <p:cNvGrpSpPr/>
            <p:nvPr/>
          </p:nvGrpSpPr>
          <p:grpSpPr>
            <a:xfrm>
              <a:off x="1514080" y="2022783"/>
              <a:ext cx="2476136" cy="789539"/>
              <a:chOff x="1003619" y="410001"/>
              <a:chExt cx="2476136" cy="789539"/>
            </a:xfrm>
          </p:grpSpPr>
          <p:sp>
            <p:nvSpPr>
              <p:cNvPr id="49" name="Rectangle 48">
                <a:extLst>
                  <a:ext uri="{FF2B5EF4-FFF2-40B4-BE49-F238E27FC236}">
                    <a16:creationId xmlns:a16="http://schemas.microsoft.com/office/drawing/2014/main" id="{550B1C8B-77A1-D157-BB8C-01A7903B2313}"/>
                  </a:ext>
                </a:extLst>
              </p:cNvPr>
              <p:cNvSpPr/>
              <p:nvPr/>
            </p:nvSpPr>
            <p:spPr>
              <a:xfrm>
                <a:off x="1003619" y="410001"/>
                <a:ext cx="1861056" cy="789539"/>
              </a:xfrm>
              <a:prstGeom prst="rect">
                <a:avLst/>
              </a:prstGeom>
              <a:noFill/>
              <a:ln>
                <a:noFill/>
              </a:ln>
              <a:effectLst/>
            </p:spPr>
            <p:txBody>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hueOff val="0"/>
                      <a:satOff val="0"/>
                      <a:lumOff val="0"/>
                      <a:alphaOff val="0"/>
                    </a:srgbClr>
                  </a:solidFill>
                  <a:effectLst/>
                  <a:uLnTx/>
                  <a:uFillTx/>
                  <a:latin typeface="Aptos"/>
                  <a:ea typeface="+mn-ea"/>
                  <a:cs typeface="+mn-cs"/>
                </a:endParaRPr>
              </a:p>
            </p:txBody>
          </p:sp>
          <p:sp>
            <p:nvSpPr>
              <p:cNvPr id="50" name="TextBox 49">
                <a:extLst>
                  <a:ext uri="{FF2B5EF4-FFF2-40B4-BE49-F238E27FC236}">
                    <a16:creationId xmlns:a16="http://schemas.microsoft.com/office/drawing/2014/main" id="{87D23012-1E69-4EA5-0398-CCD0560B88B3}"/>
                  </a:ext>
                </a:extLst>
              </p:cNvPr>
              <p:cNvSpPr txBox="1"/>
              <p:nvPr/>
            </p:nvSpPr>
            <p:spPr>
              <a:xfrm>
                <a:off x="1003619" y="410001"/>
                <a:ext cx="2476136" cy="789539"/>
              </a:xfrm>
              <a:prstGeom prst="rect">
                <a:avLst/>
              </a:prstGeom>
              <a:noFill/>
              <a:ln>
                <a:noFill/>
              </a:ln>
              <a:effectLst/>
            </p:spPr>
            <p:txBody>
              <a:bodyPr spcFirstLastPara="0" vert="horz" wrap="square" lIns="0" tIns="0" rIns="0" bIns="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solidFill>
                      <a:srgbClr val="243A5E">
                        <a:lumMod val="50000"/>
                      </a:srgbClr>
                    </a:solidFill>
                    <a:effectLst/>
                    <a:uLnTx/>
                    <a:uFillTx/>
                    <a:latin typeface="Aptos"/>
                    <a:ea typeface="Open Sans" panose="020B0606030504020204" pitchFamily="34" charset="0"/>
                    <a:cs typeface="Open Sans" panose="020B0606030504020204" pitchFamily="34" charset="0"/>
                  </a:rPr>
                  <a:t>Optimized costs</a:t>
                </a:r>
              </a:p>
            </p:txBody>
          </p:sp>
        </p:grpSp>
      </p:grpSp>
      <p:grpSp>
        <p:nvGrpSpPr>
          <p:cNvPr id="51" name="Group 50">
            <a:extLst>
              <a:ext uri="{FF2B5EF4-FFF2-40B4-BE49-F238E27FC236}">
                <a16:creationId xmlns:a16="http://schemas.microsoft.com/office/drawing/2014/main" id="{5C238332-2269-F16D-32B5-68BA916184E0}"/>
              </a:ext>
            </a:extLst>
          </p:cNvPr>
          <p:cNvGrpSpPr/>
          <p:nvPr/>
        </p:nvGrpSpPr>
        <p:grpSpPr>
          <a:xfrm>
            <a:off x="1012059" y="4235254"/>
            <a:ext cx="3578398" cy="789539"/>
            <a:chOff x="555354" y="3078211"/>
            <a:chExt cx="3578398" cy="789539"/>
          </a:xfrm>
        </p:grpSpPr>
        <p:sp>
          <p:nvSpPr>
            <p:cNvPr id="52" name="Oval 51">
              <a:extLst>
                <a:ext uri="{FF2B5EF4-FFF2-40B4-BE49-F238E27FC236}">
                  <a16:creationId xmlns:a16="http://schemas.microsoft.com/office/drawing/2014/main" id="{51ED410B-FE79-164B-3984-FD4E6F1B4335}"/>
                </a:ext>
              </a:extLst>
            </p:cNvPr>
            <p:cNvSpPr/>
            <p:nvPr/>
          </p:nvSpPr>
          <p:spPr>
            <a:xfrm>
              <a:off x="555354" y="3078211"/>
              <a:ext cx="789539" cy="789539"/>
            </a:xfrm>
            <a:prstGeom prst="ellipse">
              <a:avLst/>
            </a:prstGeom>
            <a:solidFill>
              <a:srgbClr val="0078D4">
                <a:tint val="40000"/>
                <a:hueOff val="0"/>
                <a:satOff val="0"/>
                <a:lumOff val="0"/>
                <a:alphaOff val="0"/>
              </a:srgbClr>
            </a:solidFill>
            <a:ln>
              <a:noFill/>
            </a:ln>
            <a:effectLst/>
          </p:spPr>
          <p:txBody>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hueOff val="0"/>
                    <a:satOff val="0"/>
                    <a:lumOff val="0"/>
                    <a:alphaOff val="0"/>
                  </a:srgbClr>
                </a:solidFill>
                <a:effectLst/>
                <a:uLnTx/>
                <a:uFillTx/>
                <a:latin typeface="Aptos"/>
                <a:ea typeface="+mn-ea"/>
                <a:cs typeface="+mn-cs"/>
              </a:endParaRPr>
            </a:p>
          </p:txBody>
        </p:sp>
        <p:sp>
          <p:nvSpPr>
            <p:cNvPr id="53" name="Rectangle 52" descr="Lock with solid fill">
              <a:extLst>
                <a:ext uri="{FF2B5EF4-FFF2-40B4-BE49-F238E27FC236}">
                  <a16:creationId xmlns:a16="http://schemas.microsoft.com/office/drawing/2014/main" id="{2B275C5D-E406-FE61-59CF-64BBC6776946}"/>
                </a:ext>
              </a:extLst>
            </p:cNvPr>
            <p:cNvSpPr/>
            <p:nvPr/>
          </p:nvSpPr>
          <p:spPr>
            <a:xfrm>
              <a:off x="723697" y="3249095"/>
              <a:ext cx="457932" cy="457932"/>
            </a:xfrm>
            <a:prstGeom prst="rect">
              <a:avLst/>
            </a:prstGeom>
            <a: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0795" cap="flat" cmpd="sng" algn="ctr">
              <a:noFill/>
              <a:prstDash val="solid"/>
            </a:ln>
            <a:effectLst/>
          </p:spPr>
          <p:txBody>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Aptos"/>
                <a:ea typeface="+mn-ea"/>
                <a:cs typeface="+mn-cs"/>
              </a:endParaRPr>
            </a:p>
          </p:txBody>
        </p:sp>
        <p:grpSp>
          <p:nvGrpSpPr>
            <p:cNvPr id="54" name="Group 53">
              <a:extLst>
                <a:ext uri="{FF2B5EF4-FFF2-40B4-BE49-F238E27FC236}">
                  <a16:creationId xmlns:a16="http://schemas.microsoft.com/office/drawing/2014/main" id="{A7879319-CA8E-C3EE-5071-67C9DA679892}"/>
                </a:ext>
              </a:extLst>
            </p:cNvPr>
            <p:cNvGrpSpPr/>
            <p:nvPr/>
          </p:nvGrpSpPr>
          <p:grpSpPr>
            <a:xfrm>
              <a:off x="1514079" y="3078211"/>
              <a:ext cx="2619673" cy="789539"/>
              <a:chOff x="1003618" y="2020851"/>
              <a:chExt cx="2619673" cy="789539"/>
            </a:xfrm>
          </p:grpSpPr>
          <p:sp>
            <p:nvSpPr>
              <p:cNvPr id="55" name="Rectangle 54">
                <a:extLst>
                  <a:ext uri="{FF2B5EF4-FFF2-40B4-BE49-F238E27FC236}">
                    <a16:creationId xmlns:a16="http://schemas.microsoft.com/office/drawing/2014/main" id="{31681360-3DE3-6B77-5245-3D13B99BDC19}"/>
                  </a:ext>
                </a:extLst>
              </p:cNvPr>
              <p:cNvSpPr/>
              <p:nvPr/>
            </p:nvSpPr>
            <p:spPr>
              <a:xfrm>
                <a:off x="1003619" y="2020851"/>
                <a:ext cx="1861056" cy="789539"/>
              </a:xfrm>
              <a:prstGeom prst="rect">
                <a:avLst/>
              </a:prstGeom>
              <a:noFill/>
              <a:ln>
                <a:noFill/>
              </a:ln>
              <a:effectLst/>
            </p:spPr>
            <p:txBody>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hueOff val="0"/>
                      <a:satOff val="0"/>
                      <a:lumOff val="0"/>
                      <a:alphaOff val="0"/>
                    </a:srgbClr>
                  </a:solidFill>
                  <a:effectLst/>
                  <a:uLnTx/>
                  <a:uFillTx/>
                  <a:latin typeface="Aptos"/>
                  <a:ea typeface="+mn-ea"/>
                  <a:cs typeface="+mn-cs"/>
                </a:endParaRPr>
              </a:p>
            </p:txBody>
          </p:sp>
          <p:sp>
            <p:nvSpPr>
              <p:cNvPr id="56" name="TextBox 55">
                <a:extLst>
                  <a:ext uri="{FF2B5EF4-FFF2-40B4-BE49-F238E27FC236}">
                    <a16:creationId xmlns:a16="http://schemas.microsoft.com/office/drawing/2014/main" id="{DDC7910B-2C82-FCF5-7525-246DC41D3229}"/>
                  </a:ext>
                </a:extLst>
              </p:cNvPr>
              <p:cNvSpPr txBox="1"/>
              <p:nvPr/>
            </p:nvSpPr>
            <p:spPr>
              <a:xfrm>
                <a:off x="1003618" y="2020851"/>
                <a:ext cx="2619673" cy="789539"/>
              </a:xfrm>
              <a:prstGeom prst="rect">
                <a:avLst/>
              </a:prstGeom>
              <a:noFill/>
              <a:ln>
                <a:noFill/>
              </a:ln>
              <a:effectLst/>
            </p:spPr>
            <p:txBody>
              <a:bodyPr spcFirstLastPara="0" vert="horz" wrap="square" lIns="0" tIns="0" rIns="0" bIns="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dirty="0">
                    <a:ln>
                      <a:noFill/>
                    </a:ln>
                    <a:solidFill>
                      <a:srgbClr val="243A5E">
                        <a:lumMod val="50000"/>
                      </a:srgbClr>
                    </a:solidFill>
                    <a:effectLst/>
                    <a:uLnTx/>
                    <a:uFillTx/>
                    <a:latin typeface="Aptos"/>
                    <a:ea typeface="Open Sans" panose="020B0606030504020204" pitchFamily="34" charset="0"/>
                    <a:cs typeface="Open Sans" panose="020B0606030504020204" pitchFamily="34" charset="0"/>
                  </a:rPr>
                  <a:t>Enhanced security</a:t>
                </a:r>
              </a:p>
            </p:txBody>
          </p:sp>
        </p:grpSp>
      </p:grpSp>
      <p:sp>
        <p:nvSpPr>
          <p:cNvPr id="57" name="Oval 56">
            <a:extLst>
              <a:ext uri="{FF2B5EF4-FFF2-40B4-BE49-F238E27FC236}">
                <a16:creationId xmlns:a16="http://schemas.microsoft.com/office/drawing/2014/main" id="{62B5084D-B24F-4787-8BBA-FEC7F5E37188}"/>
              </a:ext>
            </a:extLst>
          </p:cNvPr>
          <p:cNvSpPr/>
          <p:nvPr/>
        </p:nvSpPr>
        <p:spPr>
          <a:xfrm>
            <a:off x="6460481" y="4244524"/>
            <a:ext cx="789539" cy="789539"/>
          </a:xfrm>
          <a:prstGeom prst="ellipse">
            <a:avLst/>
          </a:prstGeom>
          <a:solidFill>
            <a:srgbClr val="0078D4">
              <a:tint val="40000"/>
              <a:hueOff val="0"/>
              <a:satOff val="0"/>
              <a:lumOff val="0"/>
              <a:alphaOff val="0"/>
            </a:srgbClr>
          </a:solidFill>
          <a:ln>
            <a:noFill/>
          </a:ln>
          <a:effectLst/>
        </p:spPr>
        <p:txBody>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hueOff val="0"/>
                  <a:satOff val="0"/>
                  <a:lumOff val="0"/>
                  <a:alphaOff val="0"/>
                </a:srgbClr>
              </a:solidFill>
              <a:effectLst/>
              <a:uLnTx/>
              <a:uFillTx/>
              <a:latin typeface="Aptos"/>
              <a:ea typeface="+mn-ea"/>
              <a:cs typeface="+mn-cs"/>
            </a:endParaRPr>
          </a:p>
        </p:txBody>
      </p:sp>
      <p:grpSp>
        <p:nvGrpSpPr>
          <p:cNvPr id="58" name="Group 57">
            <a:extLst>
              <a:ext uri="{FF2B5EF4-FFF2-40B4-BE49-F238E27FC236}">
                <a16:creationId xmlns:a16="http://schemas.microsoft.com/office/drawing/2014/main" id="{45007A1D-7D13-3C5A-FC81-314DEC7A1DCC}"/>
              </a:ext>
            </a:extLst>
          </p:cNvPr>
          <p:cNvGrpSpPr/>
          <p:nvPr/>
        </p:nvGrpSpPr>
        <p:grpSpPr>
          <a:xfrm>
            <a:off x="6460481" y="1861297"/>
            <a:ext cx="4817240" cy="789539"/>
            <a:chOff x="928239" y="4630705"/>
            <a:chExt cx="4817240" cy="789539"/>
          </a:xfrm>
        </p:grpSpPr>
        <p:grpSp>
          <p:nvGrpSpPr>
            <p:cNvPr id="59" name="Group 58">
              <a:extLst>
                <a:ext uri="{FF2B5EF4-FFF2-40B4-BE49-F238E27FC236}">
                  <a16:creationId xmlns:a16="http://schemas.microsoft.com/office/drawing/2014/main" id="{1943E20D-7FAC-F486-D877-63D6A46B1A6E}"/>
                </a:ext>
              </a:extLst>
            </p:cNvPr>
            <p:cNvGrpSpPr/>
            <p:nvPr/>
          </p:nvGrpSpPr>
          <p:grpSpPr>
            <a:xfrm>
              <a:off x="928239" y="4630705"/>
              <a:ext cx="4817240" cy="789539"/>
              <a:chOff x="535711" y="4453679"/>
              <a:chExt cx="4817240" cy="789539"/>
            </a:xfrm>
          </p:grpSpPr>
          <p:sp>
            <p:nvSpPr>
              <p:cNvPr id="61" name="Oval 60">
                <a:extLst>
                  <a:ext uri="{FF2B5EF4-FFF2-40B4-BE49-F238E27FC236}">
                    <a16:creationId xmlns:a16="http://schemas.microsoft.com/office/drawing/2014/main" id="{4FA4ABF6-7C46-3CCC-F641-9390C87A8D58}"/>
                  </a:ext>
                </a:extLst>
              </p:cNvPr>
              <p:cNvSpPr/>
              <p:nvPr/>
            </p:nvSpPr>
            <p:spPr>
              <a:xfrm>
                <a:off x="535711" y="4453679"/>
                <a:ext cx="789539" cy="789539"/>
              </a:xfrm>
              <a:prstGeom prst="ellipse">
                <a:avLst/>
              </a:prstGeom>
              <a:solidFill>
                <a:srgbClr val="0078D4">
                  <a:tint val="40000"/>
                  <a:hueOff val="0"/>
                  <a:satOff val="0"/>
                  <a:lumOff val="0"/>
                  <a:alphaOff val="0"/>
                </a:srgbClr>
              </a:solidFill>
              <a:ln>
                <a:noFill/>
              </a:ln>
              <a:effectLst/>
            </p:spPr>
            <p:txBody>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hueOff val="0"/>
                      <a:satOff val="0"/>
                      <a:lumOff val="0"/>
                      <a:alphaOff val="0"/>
                    </a:srgbClr>
                  </a:solidFill>
                  <a:effectLst/>
                  <a:uLnTx/>
                  <a:uFillTx/>
                  <a:latin typeface="Aptos"/>
                  <a:ea typeface="+mn-ea"/>
                  <a:cs typeface="+mn-cs"/>
                </a:endParaRPr>
              </a:p>
            </p:txBody>
          </p:sp>
          <p:grpSp>
            <p:nvGrpSpPr>
              <p:cNvPr id="62" name="Group 61">
                <a:extLst>
                  <a:ext uri="{FF2B5EF4-FFF2-40B4-BE49-F238E27FC236}">
                    <a16:creationId xmlns:a16="http://schemas.microsoft.com/office/drawing/2014/main" id="{6B8F5EAA-F0CA-63B4-521F-7F66762FE42D}"/>
                  </a:ext>
                </a:extLst>
              </p:cNvPr>
              <p:cNvGrpSpPr/>
              <p:nvPr/>
            </p:nvGrpSpPr>
            <p:grpSpPr>
              <a:xfrm>
                <a:off x="1494436" y="4453679"/>
                <a:ext cx="3858515" cy="789539"/>
                <a:chOff x="4147677" y="2020851"/>
                <a:chExt cx="3858515" cy="789539"/>
              </a:xfrm>
            </p:grpSpPr>
            <p:sp>
              <p:nvSpPr>
                <p:cNvPr id="63" name="Rectangle 62">
                  <a:extLst>
                    <a:ext uri="{FF2B5EF4-FFF2-40B4-BE49-F238E27FC236}">
                      <a16:creationId xmlns:a16="http://schemas.microsoft.com/office/drawing/2014/main" id="{0F423293-D8F4-74B2-2924-C99364E72093}"/>
                    </a:ext>
                  </a:extLst>
                </p:cNvPr>
                <p:cNvSpPr/>
                <p:nvPr/>
              </p:nvSpPr>
              <p:spPr>
                <a:xfrm>
                  <a:off x="4147678" y="2020851"/>
                  <a:ext cx="1861056" cy="789539"/>
                </a:xfrm>
                <a:prstGeom prst="rect">
                  <a:avLst/>
                </a:prstGeom>
                <a:noFill/>
                <a:ln>
                  <a:noFill/>
                </a:ln>
                <a:effectLst/>
              </p:spPr>
              <p:txBody>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hueOff val="0"/>
                        <a:satOff val="0"/>
                        <a:lumOff val="0"/>
                        <a:alphaOff val="0"/>
                      </a:srgbClr>
                    </a:solidFill>
                    <a:effectLst/>
                    <a:uLnTx/>
                    <a:uFillTx/>
                    <a:latin typeface="Aptos"/>
                    <a:ea typeface="+mn-ea"/>
                    <a:cs typeface="+mn-cs"/>
                  </a:endParaRPr>
                </a:p>
              </p:txBody>
            </p:sp>
            <p:sp>
              <p:nvSpPr>
                <p:cNvPr id="64" name="TextBox 63">
                  <a:extLst>
                    <a:ext uri="{FF2B5EF4-FFF2-40B4-BE49-F238E27FC236}">
                      <a16:creationId xmlns:a16="http://schemas.microsoft.com/office/drawing/2014/main" id="{4AD6CEA0-A717-A345-7C83-BC2744CFF601}"/>
                    </a:ext>
                  </a:extLst>
                </p:cNvPr>
                <p:cNvSpPr txBox="1"/>
                <p:nvPr/>
              </p:nvSpPr>
              <p:spPr>
                <a:xfrm>
                  <a:off x="4147677" y="2020851"/>
                  <a:ext cx="3858515" cy="789539"/>
                </a:xfrm>
                <a:prstGeom prst="rect">
                  <a:avLst/>
                </a:prstGeom>
                <a:noFill/>
                <a:ln>
                  <a:noFill/>
                </a:ln>
                <a:effectLst/>
              </p:spPr>
              <p:txBody>
                <a:bodyPr spcFirstLastPara="0" vert="horz" wrap="square" lIns="0" tIns="0" rIns="0" bIns="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a:ln>
                        <a:noFill/>
                      </a:ln>
                      <a:solidFill>
                        <a:srgbClr val="243A5E">
                          <a:lumMod val="50000"/>
                        </a:srgbClr>
                      </a:solidFill>
                      <a:effectLst/>
                      <a:uLnTx/>
                      <a:uFillTx/>
                      <a:latin typeface="Aptos"/>
                      <a:ea typeface="Open Sans" panose="020B0606030504020204" pitchFamily="34" charset="0"/>
                      <a:cs typeface="Open Sans" panose="020B0606030504020204" pitchFamily="34" charset="0"/>
                    </a:rPr>
                    <a:t>Backup, recovery, and failover</a:t>
                  </a:r>
                </a:p>
              </p:txBody>
            </p:sp>
          </p:grpSp>
        </p:grpSp>
        <p:sp>
          <p:nvSpPr>
            <p:cNvPr id="60" name="Rectangle 59" descr="Box with solid fill">
              <a:extLst>
                <a:ext uri="{FF2B5EF4-FFF2-40B4-BE49-F238E27FC236}">
                  <a16:creationId xmlns:a16="http://schemas.microsoft.com/office/drawing/2014/main" id="{42F31569-B531-E5A7-D445-37C67EA2F45C}"/>
                </a:ext>
              </a:extLst>
            </p:cNvPr>
            <p:cNvSpPr/>
            <p:nvPr/>
          </p:nvSpPr>
          <p:spPr>
            <a:xfrm>
              <a:off x="1094042" y="4796508"/>
              <a:ext cx="457932" cy="457932"/>
            </a:xfrm>
            <a:prstGeom prst="rect">
              <a:avLst/>
            </a:prstGeom>
            <a: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a:blipFill>
            <a:ln w="10795" cap="flat" cmpd="sng" algn="ctr">
              <a:noFill/>
              <a:prstDash val="solid"/>
            </a:ln>
            <a:effectLst/>
          </p:spPr>
          <p:txBody>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Aptos"/>
                <a:ea typeface="+mn-ea"/>
                <a:cs typeface="+mn-cs"/>
              </a:endParaRPr>
            </a:p>
          </p:txBody>
        </p:sp>
      </p:grpSp>
      <p:grpSp>
        <p:nvGrpSpPr>
          <p:cNvPr id="65" name="Group 64">
            <a:extLst>
              <a:ext uri="{FF2B5EF4-FFF2-40B4-BE49-F238E27FC236}">
                <a16:creationId xmlns:a16="http://schemas.microsoft.com/office/drawing/2014/main" id="{478987B1-39D5-6E24-EAD2-5E8F6ED9ED0C}"/>
              </a:ext>
            </a:extLst>
          </p:cNvPr>
          <p:cNvGrpSpPr/>
          <p:nvPr/>
        </p:nvGrpSpPr>
        <p:grpSpPr>
          <a:xfrm>
            <a:off x="7435876" y="4244524"/>
            <a:ext cx="3544543" cy="789539"/>
            <a:chOff x="7291735" y="2020851"/>
            <a:chExt cx="3544543" cy="789539"/>
          </a:xfrm>
        </p:grpSpPr>
        <p:sp>
          <p:nvSpPr>
            <p:cNvPr id="66" name="Rectangle 65">
              <a:extLst>
                <a:ext uri="{FF2B5EF4-FFF2-40B4-BE49-F238E27FC236}">
                  <a16:creationId xmlns:a16="http://schemas.microsoft.com/office/drawing/2014/main" id="{7043B8CD-C033-DCFE-DCF7-C3C719FDB03A}"/>
                </a:ext>
              </a:extLst>
            </p:cNvPr>
            <p:cNvSpPr/>
            <p:nvPr/>
          </p:nvSpPr>
          <p:spPr>
            <a:xfrm>
              <a:off x="7291736" y="2020851"/>
              <a:ext cx="1861056" cy="789539"/>
            </a:xfrm>
            <a:prstGeom prst="rect">
              <a:avLst/>
            </a:prstGeom>
            <a:noFill/>
            <a:ln>
              <a:noFill/>
            </a:ln>
            <a:effectLst/>
          </p:spPr>
          <p:txBody>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hueOff val="0"/>
                    <a:satOff val="0"/>
                    <a:lumOff val="0"/>
                    <a:alphaOff val="0"/>
                  </a:srgbClr>
                </a:solidFill>
                <a:effectLst/>
                <a:uLnTx/>
                <a:uFillTx/>
                <a:latin typeface="Aptos"/>
                <a:ea typeface="+mn-ea"/>
                <a:cs typeface="+mn-cs"/>
              </a:endParaRPr>
            </a:p>
          </p:txBody>
        </p:sp>
        <p:sp>
          <p:nvSpPr>
            <p:cNvPr id="67" name="TextBox 66">
              <a:extLst>
                <a:ext uri="{FF2B5EF4-FFF2-40B4-BE49-F238E27FC236}">
                  <a16:creationId xmlns:a16="http://schemas.microsoft.com/office/drawing/2014/main" id="{FEC38FF4-5A61-C1EB-85A1-7806EBB6F4EA}"/>
                </a:ext>
              </a:extLst>
            </p:cNvPr>
            <p:cNvSpPr txBox="1"/>
            <p:nvPr/>
          </p:nvSpPr>
          <p:spPr>
            <a:xfrm>
              <a:off x="7291735" y="2020851"/>
              <a:ext cx="3544543" cy="789539"/>
            </a:xfrm>
            <a:prstGeom prst="rect">
              <a:avLst/>
            </a:prstGeom>
            <a:noFill/>
            <a:ln>
              <a:noFill/>
            </a:ln>
            <a:effectLst/>
          </p:spPr>
          <p:txBody>
            <a:bodyPr spcFirstLastPara="0" vert="horz" wrap="square" lIns="0" tIns="0" rIns="0" bIns="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a:ln>
                    <a:noFill/>
                  </a:ln>
                  <a:solidFill>
                    <a:srgbClr val="243A5E">
                      <a:lumMod val="50000"/>
                    </a:srgbClr>
                  </a:solidFill>
                  <a:effectLst/>
                  <a:uLnTx/>
                  <a:uFillTx/>
                  <a:latin typeface="Aptos"/>
                  <a:ea typeface="Open Sans" panose="020B0606030504020204" pitchFamily="34" charset="0"/>
                  <a:cs typeface="Open Sans" panose="020B0606030504020204" pitchFamily="34" charset="0"/>
                </a:rPr>
                <a:t>Simplified management and monitoring</a:t>
              </a:r>
            </a:p>
          </p:txBody>
        </p:sp>
      </p:grpSp>
      <p:grpSp>
        <p:nvGrpSpPr>
          <p:cNvPr id="68" name="Group 67">
            <a:extLst>
              <a:ext uri="{FF2B5EF4-FFF2-40B4-BE49-F238E27FC236}">
                <a16:creationId xmlns:a16="http://schemas.microsoft.com/office/drawing/2014/main" id="{EC4D7A62-2D2E-3ED6-BE01-282CB5B5E07F}"/>
              </a:ext>
            </a:extLst>
          </p:cNvPr>
          <p:cNvGrpSpPr/>
          <p:nvPr/>
        </p:nvGrpSpPr>
        <p:grpSpPr>
          <a:xfrm>
            <a:off x="6460481" y="3055837"/>
            <a:ext cx="4042589" cy="789539"/>
            <a:chOff x="4560623" y="3078211"/>
            <a:chExt cx="4042589" cy="789539"/>
          </a:xfrm>
        </p:grpSpPr>
        <p:sp>
          <p:nvSpPr>
            <p:cNvPr id="69" name="Oval 68">
              <a:extLst>
                <a:ext uri="{FF2B5EF4-FFF2-40B4-BE49-F238E27FC236}">
                  <a16:creationId xmlns:a16="http://schemas.microsoft.com/office/drawing/2014/main" id="{934D8774-5E18-DF4E-132C-893B22353474}"/>
                </a:ext>
              </a:extLst>
            </p:cNvPr>
            <p:cNvSpPr/>
            <p:nvPr/>
          </p:nvSpPr>
          <p:spPr>
            <a:xfrm>
              <a:off x="4560623" y="3078211"/>
              <a:ext cx="789539" cy="789539"/>
            </a:xfrm>
            <a:prstGeom prst="ellipse">
              <a:avLst/>
            </a:prstGeom>
            <a:solidFill>
              <a:srgbClr val="0078D4">
                <a:tint val="40000"/>
                <a:hueOff val="0"/>
                <a:satOff val="0"/>
                <a:lumOff val="0"/>
                <a:alphaOff val="0"/>
              </a:srgbClr>
            </a:solidFill>
            <a:ln>
              <a:noFill/>
            </a:ln>
            <a:effectLst/>
          </p:spPr>
          <p:txBody>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hueOff val="0"/>
                    <a:satOff val="0"/>
                    <a:lumOff val="0"/>
                    <a:alphaOff val="0"/>
                  </a:srgbClr>
                </a:solidFill>
                <a:effectLst/>
                <a:uLnTx/>
                <a:uFillTx/>
                <a:latin typeface="Aptos"/>
                <a:ea typeface="+mn-ea"/>
                <a:cs typeface="+mn-cs"/>
              </a:endParaRPr>
            </a:p>
          </p:txBody>
        </p:sp>
        <p:sp>
          <p:nvSpPr>
            <p:cNvPr id="70" name="Rectangle 69" descr="Employee badge with solid fill">
              <a:extLst>
                <a:ext uri="{FF2B5EF4-FFF2-40B4-BE49-F238E27FC236}">
                  <a16:creationId xmlns:a16="http://schemas.microsoft.com/office/drawing/2014/main" id="{99FED7D5-1B0A-BEBC-BAB8-40C6DB880C37}"/>
                </a:ext>
              </a:extLst>
            </p:cNvPr>
            <p:cNvSpPr/>
            <p:nvPr/>
          </p:nvSpPr>
          <p:spPr>
            <a:xfrm>
              <a:off x="4730917" y="3244014"/>
              <a:ext cx="457932" cy="457932"/>
            </a:xfrm>
            <a:prstGeom prst="rect">
              <a:avLst/>
            </a:prstGeom>
            <a: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w="10795" cap="flat" cmpd="sng" algn="ctr">
              <a:noFill/>
              <a:prstDash val="solid"/>
            </a:ln>
            <a:effectLst/>
          </p:spPr>
          <p:txBody>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Aptos"/>
                <a:ea typeface="+mn-ea"/>
                <a:cs typeface="+mn-cs"/>
              </a:endParaRPr>
            </a:p>
          </p:txBody>
        </p:sp>
        <p:grpSp>
          <p:nvGrpSpPr>
            <p:cNvPr id="71" name="Group 70">
              <a:extLst>
                <a:ext uri="{FF2B5EF4-FFF2-40B4-BE49-F238E27FC236}">
                  <a16:creationId xmlns:a16="http://schemas.microsoft.com/office/drawing/2014/main" id="{BF4EC09F-0BC3-1F71-937E-6A4F69C00B82}"/>
                </a:ext>
              </a:extLst>
            </p:cNvPr>
            <p:cNvGrpSpPr/>
            <p:nvPr/>
          </p:nvGrpSpPr>
          <p:grpSpPr>
            <a:xfrm>
              <a:off x="5519348" y="3078211"/>
              <a:ext cx="3083864" cy="789539"/>
              <a:chOff x="1003618" y="2020851"/>
              <a:chExt cx="3083864" cy="789539"/>
            </a:xfrm>
          </p:grpSpPr>
          <p:sp>
            <p:nvSpPr>
              <p:cNvPr id="72" name="Rectangle 71">
                <a:extLst>
                  <a:ext uri="{FF2B5EF4-FFF2-40B4-BE49-F238E27FC236}">
                    <a16:creationId xmlns:a16="http://schemas.microsoft.com/office/drawing/2014/main" id="{532A2C7A-26FA-2167-D08F-88EBF6221BF1}"/>
                  </a:ext>
                </a:extLst>
              </p:cNvPr>
              <p:cNvSpPr/>
              <p:nvPr/>
            </p:nvSpPr>
            <p:spPr>
              <a:xfrm>
                <a:off x="1003619" y="2020851"/>
                <a:ext cx="1861056" cy="789539"/>
              </a:xfrm>
              <a:prstGeom prst="rect">
                <a:avLst/>
              </a:prstGeom>
              <a:noFill/>
              <a:ln>
                <a:noFill/>
              </a:ln>
              <a:effectLst/>
            </p:spPr>
            <p:txBody>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hueOff val="0"/>
                      <a:satOff val="0"/>
                      <a:lumOff val="0"/>
                      <a:alphaOff val="0"/>
                    </a:srgbClr>
                  </a:solidFill>
                  <a:effectLst/>
                  <a:uLnTx/>
                  <a:uFillTx/>
                  <a:latin typeface="Aptos"/>
                  <a:ea typeface="+mn-ea"/>
                  <a:cs typeface="+mn-cs"/>
                </a:endParaRPr>
              </a:p>
            </p:txBody>
          </p:sp>
          <p:sp>
            <p:nvSpPr>
              <p:cNvPr id="73" name="TextBox 72">
                <a:extLst>
                  <a:ext uri="{FF2B5EF4-FFF2-40B4-BE49-F238E27FC236}">
                    <a16:creationId xmlns:a16="http://schemas.microsoft.com/office/drawing/2014/main" id="{552C6AE6-71E8-7063-7BBF-1861232F25AF}"/>
                  </a:ext>
                </a:extLst>
              </p:cNvPr>
              <p:cNvSpPr txBox="1"/>
              <p:nvPr/>
            </p:nvSpPr>
            <p:spPr>
              <a:xfrm>
                <a:off x="1003618" y="2020851"/>
                <a:ext cx="3083864" cy="789539"/>
              </a:xfrm>
              <a:prstGeom prst="rect">
                <a:avLst/>
              </a:prstGeom>
              <a:noFill/>
              <a:ln>
                <a:noFill/>
              </a:ln>
              <a:effectLst/>
            </p:spPr>
            <p:txBody>
              <a:bodyPr spcFirstLastPara="0" vert="horz" wrap="square" lIns="0" tIns="0" rIns="0" bIns="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a:ln>
                      <a:noFill/>
                    </a:ln>
                    <a:solidFill>
                      <a:srgbClr val="243A5E">
                        <a:lumMod val="50000"/>
                      </a:srgbClr>
                    </a:solidFill>
                    <a:effectLst/>
                    <a:uLnTx/>
                    <a:uFillTx/>
                    <a:latin typeface="Aptos"/>
                    <a:ea typeface="Open Sans" panose="020B0606030504020204" pitchFamily="34" charset="0"/>
                    <a:cs typeface="Open Sans" panose="020B0606030504020204" pitchFamily="34" charset="0"/>
                  </a:rPr>
                  <a:t>Compliance</a:t>
                </a:r>
              </a:p>
            </p:txBody>
          </p:sp>
        </p:grpSp>
      </p:grpSp>
      <p:pic>
        <p:nvPicPr>
          <p:cNvPr id="74" name="Graphic 73" descr="Piggy Bank with solid fill">
            <a:extLst>
              <a:ext uri="{FF2B5EF4-FFF2-40B4-BE49-F238E27FC236}">
                <a16:creationId xmlns:a16="http://schemas.microsoft.com/office/drawing/2014/main" id="{24D9DC20-2C9D-5416-7997-0319272138BF}"/>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151020" y="1986727"/>
            <a:ext cx="533000" cy="533000"/>
          </a:xfrm>
          <a:prstGeom prst="rect">
            <a:avLst/>
          </a:prstGeom>
        </p:spPr>
      </p:pic>
      <p:grpSp>
        <p:nvGrpSpPr>
          <p:cNvPr id="75" name="Group 74">
            <a:extLst>
              <a:ext uri="{FF2B5EF4-FFF2-40B4-BE49-F238E27FC236}">
                <a16:creationId xmlns:a16="http://schemas.microsoft.com/office/drawing/2014/main" id="{430FA910-FC34-8859-76E9-277D1DE6A4F7}"/>
              </a:ext>
            </a:extLst>
          </p:cNvPr>
          <p:cNvGrpSpPr/>
          <p:nvPr/>
        </p:nvGrpSpPr>
        <p:grpSpPr>
          <a:xfrm>
            <a:off x="1012059" y="3055837"/>
            <a:ext cx="4167988" cy="789539"/>
            <a:chOff x="6408571" y="2255282"/>
            <a:chExt cx="4167988" cy="789539"/>
          </a:xfrm>
        </p:grpSpPr>
        <p:grpSp>
          <p:nvGrpSpPr>
            <p:cNvPr id="76" name="Group 75">
              <a:extLst>
                <a:ext uri="{FF2B5EF4-FFF2-40B4-BE49-F238E27FC236}">
                  <a16:creationId xmlns:a16="http://schemas.microsoft.com/office/drawing/2014/main" id="{A37D9DBB-FB7D-CD10-7D47-4501A6BC02F9}"/>
                </a:ext>
              </a:extLst>
            </p:cNvPr>
            <p:cNvGrpSpPr/>
            <p:nvPr/>
          </p:nvGrpSpPr>
          <p:grpSpPr>
            <a:xfrm>
              <a:off x="6408571" y="2255282"/>
              <a:ext cx="4167988" cy="789539"/>
              <a:chOff x="4560623" y="2028636"/>
              <a:chExt cx="4167988" cy="789539"/>
            </a:xfrm>
          </p:grpSpPr>
          <p:sp>
            <p:nvSpPr>
              <p:cNvPr id="78" name="Oval 77">
                <a:extLst>
                  <a:ext uri="{FF2B5EF4-FFF2-40B4-BE49-F238E27FC236}">
                    <a16:creationId xmlns:a16="http://schemas.microsoft.com/office/drawing/2014/main" id="{A39AA483-49C2-B414-B8CE-05EF184AD913}"/>
                  </a:ext>
                </a:extLst>
              </p:cNvPr>
              <p:cNvSpPr/>
              <p:nvPr/>
            </p:nvSpPr>
            <p:spPr>
              <a:xfrm>
                <a:off x="4560623" y="2028636"/>
                <a:ext cx="789539" cy="789539"/>
              </a:xfrm>
              <a:prstGeom prst="ellipse">
                <a:avLst/>
              </a:prstGeom>
              <a:solidFill>
                <a:srgbClr val="0078D4">
                  <a:tint val="40000"/>
                  <a:hueOff val="0"/>
                  <a:satOff val="0"/>
                  <a:lumOff val="0"/>
                  <a:alphaOff val="0"/>
                </a:srgbClr>
              </a:solidFill>
              <a:ln>
                <a:noFill/>
              </a:ln>
              <a:effectLst/>
            </p:spPr>
            <p:txBody>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hueOff val="0"/>
                      <a:satOff val="0"/>
                      <a:lumOff val="0"/>
                      <a:alphaOff val="0"/>
                    </a:srgbClr>
                  </a:solidFill>
                  <a:effectLst/>
                  <a:uLnTx/>
                  <a:uFillTx/>
                  <a:latin typeface="Aptos"/>
                  <a:ea typeface="+mn-ea"/>
                  <a:cs typeface="+mn-cs"/>
                </a:endParaRPr>
              </a:p>
            </p:txBody>
          </p:sp>
          <p:grpSp>
            <p:nvGrpSpPr>
              <p:cNvPr id="79" name="Group 78">
                <a:extLst>
                  <a:ext uri="{FF2B5EF4-FFF2-40B4-BE49-F238E27FC236}">
                    <a16:creationId xmlns:a16="http://schemas.microsoft.com/office/drawing/2014/main" id="{1652F92B-5E4B-8476-1157-E2BA06A00165}"/>
                  </a:ext>
                </a:extLst>
              </p:cNvPr>
              <p:cNvGrpSpPr/>
              <p:nvPr/>
            </p:nvGrpSpPr>
            <p:grpSpPr>
              <a:xfrm>
                <a:off x="5519348" y="2028636"/>
                <a:ext cx="3209263" cy="789539"/>
                <a:chOff x="1003618" y="410001"/>
                <a:chExt cx="3209263" cy="789539"/>
              </a:xfrm>
            </p:grpSpPr>
            <p:sp>
              <p:nvSpPr>
                <p:cNvPr id="80" name="Rectangle 79">
                  <a:extLst>
                    <a:ext uri="{FF2B5EF4-FFF2-40B4-BE49-F238E27FC236}">
                      <a16:creationId xmlns:a16="http://schemas.microsoft.com/office/drawing/2014/main" id="{258874DD-B82E-39C7-08BD-42B9200EFE65}"/>
                    </a:ext>
                  </a:extLst>
                </p:cNvPr>
                <p:cNvSpPr/>
                <p:nvPr/>
              </p:nvSpPr>
              <p:spPr>
                <a:xfrm>
                  <a:off x="1003619" y="410001"/>
                  <a:ext cx="1861056" cy="789539"/>
                </a:xfrm>
                <a:prstGeom prst="rect">
                  <a:avLst/>
                </a:prstGeom>
                <a:noFill/>
                <a:ln>
                  <a:noFill/>
                </a:ln>
                <a:effectLst/>
              </p:spPr>
              <p:txBody>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hueOff val="0"/>
                        <a:satOff val="0"/>
                        <a:lumOff val="0"/>
                        <a:alphaOff val="0"/>
                      </a:srgbClr>
                    </a:solidFill>
                    <a:effectLst/>
                    <a:uLnTx/>
                    <a:uFillTx/>
                    <a:latin typeface="Aptos"/>
                    <a:ea typeface="+mn-ea"/>
                    <a:cs typeface="+mn-cs"/>
                  </a:endParaRPr>
                </a:p>
              </p:txBody>
            </p:sp>
            <p:sp>
              <p:nvSpPr>
                <p:cNvPr id="81" name="TextBox 80">
                  <a:extLst>
                    <a:ext uri="{FF2B5EF4-FFF2-40B4-BE49-F238E27FC236}">
                      <a16:creationId xmlns:a16="http://schemas.microsoft.com/office/drawing/2014/main" id="{713DF109-0367-3E49-C37F-F1606D447416}"/>
                    </a:ext>
                  </a:extLst>
                </p:cNvPr>
                <p:cNvSpPr txBox="1"/>
                <p:nvPr/>
              </p:nvSpPr>
              <p:spPr>
                <a:xfrm>
                  <a:off x="1003618" y="410001"/>
                  <a:ext cx="3209263" cy="789539"/>
                </a:xfrm>
                <a:prstGeom prst="rect">
                  <a:avLst/>
                </a:prstGeom>
                <a:noFill/>
                <a:ln>
                  <a:noFill/>
                </a:ln>
                <a:effectLst/>
              </p:spPr>
              <p:txBody>
                <a:bodyPr spcFirstLastPara="0" vert="horz" wrap="square" lIns="0" tIns="0" rIns="0" bIns="0" numCol="1" spcCol="1270" anchor="ctr" anchorCtr="0">
                  <a:noAutofit/>
                </a:bodyPr>
                <a:lstStyle/>
                <a:p>
                  <a:pPr marL="0" marR="0" lvl="0" indent="0" defTabSz="1066800" eaLnBrk="1" fontAlgn="auto" latinLnBrk="0" hangingPunct="1">
                    <a:lnSpc>
                      <a:spcPct val="100000"/>
                    </a:lnSpc>
                    <a:spcBef>
                      <a:spcPct val="0"/>
                    </a:spcBef>
                    <a:spcAft>
                      <a:spcPct val="35000"/>
                    </a:spcAft>
                    <a:buClrTx/>
                    <a:buSzTx/>
                    <a:buFontTx/>
                    <a:buNone/>
                    <a:tabLst/>
                    <a:defRPr/>
                  </a:pPr>
                  <a:r>
                    <a:rPr kumimoji="0" lang="en-US" sz="2000" b="0" i="0" u="none" strike="noStrike" kern="0" cap="none" spc="0" normalizeH="0" baseline="0" noProof="0">
                      <a:ln>
                        <a:noFill/>
                      </a:ln>
                      <a:solidFill>
                        <a:srgbClr val="243A5E">
                          <a:lumMod val="50000"/>
                        </a:srgbClr>
                      </a:solidFill>
                      <a:effectLst/>
                      <a:uLnTx/>
                      <a:uFillTx/>
                      <a:latin typeface="Aptos"/>
                      <a:ea typeface="Open Sans" panose="020B0606030504020204" pitchFamily="34" charset="0"/>
                      <a:cs typeface="Open Sans" panose="020B0606030504020204" pitchFamily="34" charset="0"/>
                    </a:rPr>
                    <a:t>Flexibility and scalability</a:t>
                  </a:r>
                </a:p>
              </p:txBody>
            </p:sp>
          </p:grpSp>
        </p:grpSp>
        <p:pic>
          <p:nvPicPr>
            <p:cNvPr id="77" name="Graphic 76" descr="Hierarchy with solid fill">
              <a:extLst>
                <a:ext uri="{FF2B5EF4-FFF2-40B4-BE49-F238E27FC236}">
                  <a16:creationId xmlns:a16="http://schemas.microsoft.com/office/drawing/2014/main" id="{ACA451DE-7F24-7345-7955-AB8D69CD5431}"/>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6628860" y="2422250"/>
              <a:ext cx="376239" cy="470843"/>
            </a:xfrm>
            <a:prstGeom prst="rect">
              <a:avLst/>
            </a:prstGeom>
          </p:spPr>
        </p:pic>
      </p:grpSp>
      <p:pic>
        <p:nvPicPr>
          <p:cNvPr id="82" name="Graphic 81" descr="Programmer female with solid fill">
            <a:extLst>
              <a:ext uri="{FF2B5EF4-FFF2-40B4-BE49-F238E27FC236}">
                <a16:creationId xmlns:a16="http://schemas.microsoft.com/office/drawing/2014/main" id="{34982F8C-8C4A-8D76-988E-EF22A56F3DB8}"/>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597585" y="4405949"/>
            <a:ext cx="548081" cy="470917"/>
          </a:xfrm>
          <a:prstGeom prst="rect">
            <a:avLst/>
          </a:prstGeom>
        </p:spPr>
      </p:pic>
    </p:spTree>
    <p:extLst>
      <p:ext uri="{BB962C8B-B14F-4D97-AF65-F5344CB8AC3E}">
        <p14:creationId xmlns:p14="http://schemas.microsoft.com/office/powerpoint/2010/main" val="230365058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3FAF9D7-B971-46AB-93F5-4A8A0806AAFA}"/>
              </a:ext>
              <a:ext uri="{C183D7F6-B498-43B3-948B-1728B52AA6E4}">
                <adec:decorative xmlns:adec="http://schemas.microsoft.com/office/drawing/2017/decorative" val="1"/>
              </a:ext>
            </a:extLst>
          </p:cNvPr>
          <p:cNvGrpSpPr/>
          <p:nvPr/>
        </p:nvGrpSpPr>
        <p:grpSpPr>
          <a:xfrm>
            <a:off x="874251" y="2027800"/>
            <a:ext cx="10687973" cy="585213"/>
            <a:chOff x="856322" y="1408905"/>
            <a:chExt cx="10479356" cy="573790"/>
          </a:xfrm>
        </p:grpSpPr>
        <p:cxnSp>
          <p:nvCxnSpPr>
            <p:cNvPr id="115" name="Straight Connector 114">
              <a:extLst>
                <a:ext uri="{FF2B5EF4-FFF2-40B4-BE49-F238E27FC236}">
                  <a16:creationId xmlns:a16="http://schemas.microsoft.com/office/drawing/2014/main" id="{B953787D-61EA-3D4E-AE72-4CDFAEFA7AB5}"/>
                </a:ext>
              </a:extLst>
            </p:cNvPr>
            <p:cNvCxnSpPr>
              <a:cxnSpLocks/>
            </p:cNvCxnSpPr>
            <p:nvPr/>
          </p:nvCxnSpPr>
          <p:spPr>
            <a:xfrm>
              <a:off x="856322" y="1982695"/>
              <a:ext cx="10479356" cy="0"/>
            </a:xfrm>
            <a:prstGeom prst="line">
              <a:avLst/>
            </a:prstGeom>
            <a:noFill/>
            <a:ln w="12700" cap="flat" cmpd="sng" algn="ctr">
              <a:gradFill flip="none" rotWithShape="1">
                <a:gsLst>
                  <a:gs pos="0">
                    <a:schemeClr val="accent1"/>
                  </a:gs>
                  <a:gs pos="41000">
                    <a:srgbClr val="50E6FF"/>
                  </a:gs>
                </a:gsLst>
                <a:path path="circle">
                  <a:fillToRect l="100000" t="100000"/>
                </a:path>
                <a:tileRect r="-100000" b="-100000"/>
              </a:gradFill>
              <a:prstDash val="solid"/>
              <a:headEnd type="arrow" w="lg" len="med"/>
              <a:tailEnd type="arrow" w="lg" len="med"/>
            </a:ln>
            <a:effectLst/>
            <a:extLst>
              <a:ext uri="{909E8E84-426E-40DD-AFC4-6F175D3DCCD1}">
                <a14:hiddenFill xmlns:a14="http://schemas.microsoft.com/office/drawing/2010/main">
                  <a:solidFill>
                    <a:srgbClr val="FFFFFF"/>
                  </a:solidFill>
                </a14:hiddenFill>
              </a:ext>
            </a:extLst>
          </p:spPr>
        </p:cxnSp>
        <p:grpSp>
          <p:nvGrpSpPr>
            <p:cNvPr id="124" name="consistency" descr="consistency">
              <a:extLst>
                <a:ext uri="{FF2B5EF4-FFF2-40B4-BE49-F238E27FC236}">
                  <a16:creationId xmlns:a16="http://schemas.microsoft.com/office/drawing/2014/main" id="{E92BBD30-F859-074F-B7E3-D5370B1AFB36}"/>
                </a:ext>
              </a:extLst>
            </p:cNvPr>
            <p:cNvGrpSpPr/>
            <p:nvPr/>
          </p:nvGrpSpPr>
          <p:grpSpPr>
            <a:xfrm>
              <a:off x="856322" y="1412299"/>
              <a:ext cx="392873" cy="391469"/>
              <a:chOff x="5422662" y="5746953"/>
              <a:chExt cx="435762" cy="434205"/>
            </a:xfrm>
          </p:grpSpPr>
          <p:sp>
            <p:nvSpPr>
              <p:cNvPr id="125" name="Freeform 841">
                <a:extLst>
                  <a:ext uri="{FF2B5EF4-FFF2-40B4-BE49-F238E27FC236}">
                    <a16:creationId xmlns:a16="http://schemas.microsoft.com/office/drawing/2014/main" id="{A072F288-3278-284A-96A4-8FD1352AECAA}"/>
                  </a:ext>
                </a:extLst>
              </p:cNvPr>
              <p:cNvSpPr>
                <a:spLocks/>
              </p:cNvSpPr>
              <p:nvPr/>
            </p:nvSpPr>
            <p:spPr bwMode="auto">
              <a:xfrm>
                <a:off x="5724583" y="5815430"/>
                <a:ext cx="133841" cy="348609"/>
              </a:xfrm>
              <a:custGeom>
                <a:avLst/>
                <a:gdLst>
                  <a:gd name="T0" fmla="*/ 116 w 116"/>
                  <a:gd name="T1" fmla="*/ 133 h 304"/>
                  <a:gd name="T2" fmla="*/ 60 w 116"/>
                  <a:gd name="T3" fmla="*/ 0 h 304"/>
                  <a:gd name="T4" fmla="*/ 46 w 116"/>
                  <a:gd name="T5" fmla="*/ 14 h 304"/>
                  <a:gd name="T6" fmla="*/ 48 w 116"/>
                  <a:gd name="T7" fmla="*/ 16 h 304"/>
                  <a:gd name="T8" fmla="*/ 83 w 116"/>
                  <a:gd name="T9" fmla="*/ 68 h 304"/>
                  <a:gd name="T10" fmla="*/ 96 w 116"/>
                  <a:gd name="T11" fmla="*/ 133 h 304"/>
                  <a:gd name="T12" fmla="*/ 83 w 116"/>
                  <a:gd name="T13" fmla="*/ 197 h 304"/>
                  <a:gd name="T14" fmla="*/ 47 w 116"/>
                  <a:gd name="T15" fmla="*/ 250 h 304"/>
                  <a:gd name="T16" fmla="*/ 19 w 116"/>
                  <a:gd name="T17" fmla="*/ 273 h 304"/>
                  <a:gd name="T18" fmla="*/ 5 w 116"/>
                  <a:gd name="T19" fmla="*/ 255 h 304"/>
                  <a:gd name="T20" fmla="*/ 0 w 116"/>
                  <a:gd name="T21" fmla="*/ 299 h 304"/>
                  <a:gd name="T22" fmla="*/ 43 w 116"/>
                  <a:gd name="T23" fmla="*/ 304 h 304"/>
                  <a:gd name="T24" fmla="*/ 31 w 116"/>
                  <a:gd name="T25" fmla="*/ 289 h 304"/>
                  <a:gd name="T26" fmla="*/ 116 w 116"/>
                  <a:gd name="T27" fmla="*/ 13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304">
                    <a:moveTo>
                      <a:pt x="116" y="133"/>
                    </a:moveTo>
                    <a:cubicBezTo>
                      <a:pt x="116" y="81"/>
                      <a:pt x="94" y="33"/>
                      <a:pt x="60" y="0"/>
                    </a:cubicBezTo>
                    <a:cubicBezTo>
                      <a:pt x="46" y="14"/>
                      <a:pt x="46" y="14"/>
                      <a:pt x="46" y="14"/>
                    </a:cubicBezTo>
                    <a:cubicBezTo>
                      <a:pt x="46" y="14"/>
                      <a:pt x="47" y="15"/>
                      <a:pt x="48" y="16"/>
                    </a:cubicBezTo>
                    <a:cubicBezTo>
                      <a:pt x="63" y="31"/>
                      <a:pt x="75" y="49"/>
                      <a:pt x="83" y="68"/>
                    </a:cubicBezTo>
                    <a:cubicBezTo>
                      <a:pt x="92" y="89"/>
                      <a:pt x="96" y="111"/>
                      <a:pt x="96" y="133"/>
                    </a:cubicBezTo>
                    <a:cubicBezTo>
                      <a:pt x="96" y="155"/>
                      <a:pt x="91" y="177"/>
                      <a:pt x="83" y="197"/>
                    </a:cubicBezTo>
                    <a:cubicBezTo>
                      <a:pt x="74" y="217"/>
                      <a:pt x="62" y="235"/>
                      <a:pt x="47" y="250"/>
                    </a:cubicBezTo>
                    <a:cubicBezTo>
                      <a:pt x="39" y="259"/>
                      <a:pt x="29" y="266"/>
                      <a:pt x="19" y="273"/>
                    </a:cubicBezTo>
                    <a:cubicBezTo>
                      <a:pt x="5" y="255"/>
                      <a:pt x="5" y="255"/>
                      <a:pt x="5" y="255"/>
                    </a:cubicBezTo>
                    <a:cubicBezTo>
                      <a:pt x="0" y="299"/>
                      <a:pt x="0" y="299"/>
                      <a:pt x="0" y="299"/>
                    </a:cubicBezTo>
                    <a:cubicBezTo>
                      <a:pt x="43" y="304"/>
                      <a:pt x="43" y="304"/>
                      <a:pt x="43" y="304"/>
                    </a:cubicBezTo>
                    <a:cubicBezTo>
                      <a:pt x="31" y="289"/>
                      <a:pt x="31" y="289"/>
                      <a:pt x="31" y="289"/>
                    </a:cubicBezTo>
                    <a:cubicBezTo>
                      <a:pt x="82" y="255"/>
                      <a:pt x="116" y="198"/>
                      <a:pt x="116" y="13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1" tIns="54856" rIns="109711" bIns="54856" numCol="1" anchor="t" anchorCtr="0" compatLnSpc="1">
                <a:prstTxWarp prst="textNoShape">
                  <a:avLst/>
                </a:prstTxWarp>
              </a:bodyPr>
              <a:lstStyle/>
              <a:p>
                <a:pPr algn="ctr" defTabSz="1097069" fontAlgn="base">
                  <a:defRPr/>
                </a:pPr>
                <a:endParaRPr lang="en-US" sz="2040" kern="0">
                  <a:solidFill>
                    <a:schemeClr val="tx2"/>
                  </a:solidFill>
                  <a:latin typeface="Space Grotesk" pitchFamily="2" charset="0"/>
                  <a:cs typeface="Space Grotesk" pitchFamily="2" charset="0"/>
                </a:endParaRPr>
              </a:p>
            </p:txBody>
          </p:sp>
          <p:sp>
            <p:nvSpPr>
              <p:cNvPr id="126" name="Freeform 842">
                <a:extLst>
                  <a:ext uri="{FF2B5EF4-FFF2-40B4-BE49-F238E27FC236}">
                    <a16:creationId xmlns:a16="http://schemas.microsoft.com/office/drawing/2014/main" id="{BB12902A-44AA-454A-8686-10D4E8D5A6BE}"/>
                  </a:ext>
                </a:extLst>
              </p:cNvPr>
              <p:cNvSpPr>
                <a:spLocks/>
              </p:cNvSpPr>
              <p:nvPr/>
            </p:nvSpPr>
            <p:spPr bwMode="auto">
              <a:xfrm>
                <a:off x="5422662" y="6009966"/>
                <a:ext cx="273908" cy="171192"/>
              </a:xfrm>
              <a:custGeom>
                <a:avLst/>
                <a:gdLst>
                  <a:gd name="T0" fmla="*/ 232 w 238"/>
                  <a:gd name="T1" fmla="*/ 124 h 148"/>
                  <a:gd name="T2" fmla="*/ 192 w 238"/>
                  <a:gd name="T3" fmla="*/ 128 h 148"/>
                  <a:gd name="T4" fmla="*/ 192 w 238"/>
                  <a:gd name="T5" fmla="*/ 128 h 148"/>
                  <a:gd name="T6" fmla="*/ 127 w 238"/>
                  <a:gd name="T7" fmla="*/ 115 h 148"/>
                  <a:gd name="T8" fmla="*/ 75 w 238"/>
                  <a:gd name="T9" fmla="*/ 80 h 148"/>
                  <a:gd name="T10" fmla="*/ 41 w 238"/>
                  <a:gd name="T11" fmla="*/ 30 h 148"/>
                  <a:gd name="T12" fmla="*/ 61 w 238"/>
                  <a:gd name="T13" fmla="*/ 26 h 148"/>
                  <a:gd name="T14" fmla="*/ 26 w 238"/>
                  <a:gd name="T15" fmla="*/ 0 h 148"/>
                  <a:gd name="T16" fmla="*/ 0 w 238"/>
                  <a:gd name="T17" fmla="*/ 36 h 148"/>
                  <a:gd name="T18" fmla="*/ 20 w 238"/>
                  <a:gd name="T19" fmla="*/ 33 h 148"/>
                  <a:gd name="T20" fmla="*/ 192 w 238"/>
                  <a:gd name="T21" fmla="*/ 148 h 148"/>
                  <a:gd name="T22" fmla="*/ 192 w 238"/>
                  <a:gd name="T23" fmla="*/ 148 h 148"/>
                  <a:gd name="T24" fmla="*/ 238 w 238"/>
                  <a:gd name="T25" fmla="*/ 143 h 148"/>
                  <a:gd name="T26" fmla="*/ 232 w 238"/>
                  <a:gd name="T27" fmla="*/ 12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8" h="148">
                    <a:moveTo>
                      <a:pt x="232" y="124"/>
                    </a:moveTo>
                    <a:cubicBezTo>
                      <a:pt x="219" y="127"/>
                      <a:pt x="206" y="128"/>
                      <a:pt x="192" y="128"/>
                    </a:cubicBezTo>
                    <a:cubicBezTo>
                      <a:pt x="192" y="128"/>
                      <a:pt x="192" y="128"/>
                      <a:pt x="192" y="128"/>
                    </a:cubicBezTo>
                    <a:cubicBezTo>
                      <a:pt x="170" y="128"/>
                      <a:pt x="148" y="124"/>
                      <a:pt x="127" y="115"/>
                    </a:cubicBezTo>
                    <a:cubicBezTo>
                      <a:pt x="108" y="107"/>
                      <a:pt x="90" y="95"/>
                      <a:pt x="75" y="80"/>
                    </a:cubicBezTo>
                    <a:cubicBezTo>
                      <a:pt x="60" y="65"/>
                      <a:pt x="49" y="48"/>
                      <a:pt x="41" y="30"/>
                    </a:cubicBezTo>
                    <a:cubicBezTo>
                      <a:pt x="61" y="26"/>
                      <a:pt x="61" y="26"/>
                      <a:pt x="61" y="26"/>
                    </a:cubicBezTo>
                    <a:cubicBezTo>
                      <a:pt x="26" y="0"/>
                      <a:pt x="26" y="0"/>
                      <a:pt x="26" y="0"/>
                    </a:cubicBezTo>
                    <a:cubicBezTo>
                      <a:pt x="0" y="36"/>
                      <a:pt x="0" y="36"/>
                      <a:pt x="0" y="36"/>
                    </a:cubicBezTo>
                    <a:cubicBezTo>
                      <a:pt x="20" y="33"/>
                      <a:pt x="20" y="33"/>
                      <a:pt x="20" y="33"/>
                    </a:cubicBezTo>
                    <a:cubicBezTo>
                      <a:pt x="48" y="100"/>
                      <a:pt x="114" y="148"/>
                      <a:pt x="192" y="148"/>
                    </a:cubicBezTo>
                    <a:cubicBezTo>
                      <a:pt x="192" y="148"/>
                      <a:pt x="192" y="148"/>
                      <a:pt x="192" y="148"/>
                    </a:cubicBezTo>
                    <a:cubicBezTo>
                      <a:pt x="208" y="148"/>
                      <a:pt x="223" y="146"/>
                      <a:pt x="238" y="143"/>
                    </a:cubicBezTo>
                    <a:lnTo>
                      <a:pt x="232" y="12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1" tIns="54856" rIns="109711" bIns="54856" numCol="1" anchor="t" anchorCtr="0" compatLnSpc="1">
                <a:prstTxWarp prst="textNoShape">
                  <a:avLst/>
                </a:prstTxWarp>
              </a:bodyPr>
              <a:lstStyle/>
              <a:p>
                <a:pPr algn="ctr" defTabSz="1097069" fontAlgn="base">
                  <a:defRPr/>
                </a:pPr>
                <a:endParaRPr lang="en-US" sz="2040" kern="0">
                  <a:solidFill>
                    <a:schemeClr val="tx2"/>
                  </a:solidFill>
                  <a:latin typeface="Space Grotesk" pitchFamily="2" charset="0"/>
                  <a:cs typeface="Space Grotesk" pitchFamily="2" charset="0"/>
                </a:endParaRPr>
              </a:p>
            </p:txBody>
          </p:sp>
          <p:sp>
            <p:nvSpPr>
              <p:cNvPr id="127" name="Freeform 843">
                <a:extLst>
                  <a:ext uri="{FF2B5EF4-FFF2-40B4-BE49-F238E27FC236}">
                    <a16:creationId xmlns:a16="http://schemas.microsoft.com/office/drawing/2014/main" id="{5EB76550-D70F-C445-BB34-B448F0FDD9B0}"/>
                  </a:ext>
                </a:extLst>
              </p:cNvPr>
              <p:cNvSpPr>
                <a:spLocks/>
              </p:cNvSpPr>
              <p:nvPr/>
            </p:nvSpPr>
            <p:spPr bwMode="auto">
              <a:xfrm>
                <a:off x="5430444" y="5746953"/>
                <a:ext cx="325266" cy="216325"/>
              </a:xfrm>
              <a:custGeom>
                <a:avLst/>
                <a:gdLst>
                  <a:gd name="T0" fmla="*/ 282 w 282"/>
                  <a:gd name="T1" fmla="*/ 40 h 188"/>
                  <a:gd name="T2" fmla="*/ 264 w 282"/>
                  <a:gd name="T3" fmla="*/ 0 h 188"/>
                  <a:gd name="T4" fmla="*/ 257 w 282"/>
                  <a:gd name="T5" fmla="*/ 20 h 188"/>
                  <a:gd name="T6" fmla="*/ 186 w 282"/>
                  <a:gd name="T7" fmla="*/ 6 h 188"/>
                  <a:gd name="T8" fmla="*/ 185 w 282"/>
                  <a:gd name="T9" fmla="*/ 6 h 188"/>
                  <a:gd name="T10" fmla="*/ 0 w 282"/>
                  <a:gd name="T11" fmla="*/ 188 h 188"/>
                  <a:gd name="T12" fmla="*/ 20 w 282"/>
                  <a:gd name="T13" fmla="*/ 188 h 188"/>
                  <a:gd name="T14" fmla="*/ 33 w 282"/>
                  <a:gd name="T15" fmla="*/ 127 h 188"/>
                  <a:gd name="T16" fmla="*/ 68 w 282"/>
                  <a:gd name="T17" fmla="*/ 74 h 188"/>
                  <a:gd name="T18" fmla="*/ 121 w 282"/>
                  <a:gd name="T19" fmla="*/ 39 h 188"/>
                  <a:gd name="T20" fmla="*/ 185 w 282"/>
                  <a:gd name="T21" fmla="*/ 26 h 188"/>
                  <a:gd name="T22" fmla="*/ 185 w 282"/>
                  <a:gd name="T23" fmla="*/ 26 h 188"/>
                  <a:gd name="T24" fmla="*/ 249 w 282"/>
                  <a:gd name="T25" fmla="*/ 39 h 188"/>
                  <a:gd name="T26" fmla="*/ 242 w 282"/>
                  <a:gd name="T27" fmla="*/ 58 h 188"/>
                  <a:gd name="T28" fmla="*/ 282 w 282"/>
                  <a:gd name="T29" fmla="*/ 4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2" h="188">
                    <a:moveTo>
                      <a:pt x="282" y="40"/>
                    </a:moveTo>
                    <a:cubicBezTo>
                      <a:pt x="264" y="0"/>
                      <a:pt x="264" y="0"/>
                      <a:pt x="264" y="0"/>
                    </a:cubicBezTo>
                    <a:cubicBezTo>
                      <a:pt x="257" y="20"/>
                      <a:pt x="257" y="20"/>
                      <a:pt x="257" y="20"/>
                    </a:cubicBezTo>
                    <a:cubicBezTo>
                      <a:pt x="235" y="11"/>
                      <a:pt x="211" y="6"/>
                      <a:pt x="186" y="6"/>
                    </a:cubicBezTo>
                    <a:cubicBezTo>
                      <a:pt x="185" y="6"/>
                      <a:pt x="185" y="6"/>
                      <a:pt x="185" y="6"/>
                    </a:cubicBezTo>
                    <a:cubicBezTo>
                      <a:pt x="84" y="6"/>
                      <a:pt x="2" y="87"/>
                      <a:pt x="0" y="188"/>
                    </a:cubicBezTo>
                    <a:cubicBezTo>
                      <a:pt x="20" y="188"/>
                      <a:pt x="20" y="188"/>
                      <a:pt x="20" y="188"/>
                    </a:cubicBezTo>
                    <a:cubicBezTo>
                      <a:pt x="20" y="167"/>
                      <a:pt x="24" y="146"/>
                      <a:pt x="33" y="127"/>
                    </a:cubicBezTo>
                    <a:cubicBezTo>
                      <a:pt x="41" y="107"/>
                      <a:pt x="53" y="90"/>
                      <a:pt x="68" y="74"/>
                    </a:cubicBezTo>
                    <a:cubicBezTo>
                      <a:pt x="83" y="59"/>
                      <a:pt x="101" y="47"/>
                      <a:pt x="121" y="39"/>
                    </a:cubicBezTo>
                    <a:cubicBezTo>
                      <a:pt x="141" y="30"/>
                      <a:pt x="163" y="26"/>
                      <a:pt x="185" y="26"/>
                    </a:cubicBezTo>
                    <a:cubicBezTo>
                      <a:pt x="185" y="26"/>
                      <a:pt x="185" y="26"/>
                      <a:pt x="185" y="26"/>
                    </a:cubicBezTo>
                    <a:cubicBezTo>
                      <a:pt x="208" y="26"/>
                      <a:pt x="229" y="30"/>
                      <a:pt x="249" y="39"/>
                    </a:cubicBezTo>
                    <a:cubicBezTo>
                      <a:pt x="242" y="58"/>
                      <a:pt x="242" y="58"/>
                      <a:pt x="242" y="58"/>
                    </a:cubicBezTo>
                    <a:lnTo>
                      <a:pt x="282" y="4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1" tIns="54856" rIns="109711" bIns="54856" numCol="1" anchor="t" anchorCtr="0" compatLnSpc="1">
                <a:prstTxWarp prst="textNoShape">
                  <a:avLst/>
                </a:prstTxWarp>
              </a:bodyPr>
              <a:lstStyle/>
              <a:p>
                <a:pPr algn="ctr" defTabSz="1097069" fontAlgn="base">
                  <a:defRPr/>
                </a:pPr>
                <a:endParaRPr lang="en-US" sz="2040" kern="0">
                  <a:solidFill>
                    <a:schemeClr val="tx2"/>
                  </a:solidFill>
                  <a:latin typeface="Space Grotesk" pitchFamily="2" charset="0"/>
                  <a:cs typeface="Space Grotesk" pitchFamily="2" charset="0"/>
                </a:endParaRPr>
              </a:p>
            </p:txBody>
          </p:sp>
          <p:sp>
            <p:nvSpPr>
              <p:cNvPr id="128" name="Freeform 844">
                <a:extLst>
                  <a:ext uri="{FF2B5EF4-FFF2-40B4-BE49-F238E27FC236}">
                    <a16:creationId xmlns:a16="http://schemas.microsoft.com/office/drawing/2014/main" id="{911E8798-A165-194A-8B33-303B5E41FA46}"/>
                  </a:ext>
                </a:extLst>
              </p:cNvPr>
              <p:cNvSpPr>
                <a:spLocks/>
              </p:cNvSpPr>
              <p:nvPr/>
            </p:nvSpPr>
            <p:spPr bwMode="auto">
              <a:xfrm>
                <a:off x="5488026" y="5810760"/>
                <a:ext cx="308146" cy="306590"/>
              </a:xfrm>
              <a:custGeom>
                <a:avLst/>
                <a:gdLst>
                  <a:gd name="T0" fmla="*/ 267 w 267"/>
                  <a:gd name="T1" fmla="*/ 153 h 267"/>
                  <a:gd name="T2" fmla="*/ 267 w 267"/>
                  <a:gd name="T3" fmla="*/ 114 h 267"/>
                  <a:gd name="T4" fmla="*/ 239 w 267"/>
                  <a:gd name="T5" fmla="*/ 114 h 267"/>
                  <a:gd name="T6" fmla="*/ 222 w 267"/>
                  <a:gd name="T7" fmla="*/ 73 h 267"/>
                  <a:gd name="T8" fmla="*/ 242 w 267"/>
                  <a:gd name="T9" fmla="*/ 53 h 267"/>
                  <a:gd name="T10" fmla="*/ 215 w 267"/>
                  <a:gd name="T11" fmla="*/ 25 h 267"/>
                  <a:gd name="T12" fmla="*/ 195 w 267"/>
                  <a:gd name="T13" fmla="*/ 45 h 267"/>
                  <a:gd name="T14" fmla="*/ 153 w 267"/>
                  <a:gd name="T15" fmla="*/ 28 h 267"/>
                  <a:gd name="T16" fmla="*/ 153 w 267"/>
                  <a:gd name="T17" fmla="*/ 0 h 267"/>
                  <a:gd name="T18" fmla="*/ 114 w 267"/>
                  <a:gd name="T19" fmla="*/ 0 h 267"/>
                  <a:gd name="T20" fmla="*/ 114 w 267"/>
                  <a:gd name="T21" fmla="*/ 28 h 267"/>
                  <a:gd name="T22" fmla="*/ 73 w 267"/>
                  <a:gd name="T23" fmla="*/ 45 h 267"/>
                  <a:gd name="T24" fmla="*/ 53 w 267"/>
                  <a:gd name="T25" fmla="*/ 25 h 267"/>
                  <a:gd name="T26" fmla="*/ 25 w 267"/>
                  <a:gd name="T27" fmla="*/ 53 h 267"/>
                  <a:gd name="T28" fmla="*/ 46 w 267"/>
                  <a:gd name="T29" fmla="*/ 73 h 267"/>
                  <a:gd name="T30" fmla="*/ 29 w 267"/>
                  <a:gd name="T31" fmla="*/ 114 h 267"/>
                  <a:gd name="T32" fmla="*/ 0 w 267"/>
                  <a:gd name="T33" fmla="*/ 114 h 267"/>
                  <a:gd name="T34" fmla="*/ 0 w 267"/>
                  <a:gd name="T35" fmla="*/ 153 h 267"/>
                  <a:gd name="T36" fmla="*/ 30 w 267"/>
                  <a:gd name="T37" fmla="*/ 153 h 267"/>
                  <a:gd name="T38" fmla="*/ 46 w 267"/>
                  <a:gd name="T39" fmla="*/ 193 h 267"/>
                  <a:gd name="T40" fmla="*/ 25 w 267"/>
                  <a:gd name="T41" fmla="*/ 214 h 267"/>
                  <a:gd name="T42" fmla="*/ 53 w 267"/>
                  <a:gd name="T43" fmla="*/ 242 h 267"/>
                  <a:gd name="T44" fmla="*/ 74 w 267"/>
                  <a:gd name="T45" fmla="*/ 221 h 267"/>
                  <a:gd name="T46" fmla="*/ 114 w 267"/>
                  <a:gd name="T47" fmla="*/ 237 h 267"/>
                  <a:gd name="T48" fmla="*/ 114 w 267"/>
                  <a:gd name="T49" fmla="*/ 267 h 267"/>
                  <a:gd name="T50" fmla="*/ 153 w 267"/>
                  <a:gd name="T51" fmla="*/ 267 h 267"/>
                  <a:gd name="T52" fmla="*/ 153 w 267"/>
                  <a:gd name="T53" fmla="*/ 238 h 267"/>
                  <a:gd name="T54" fmla="*/ 194 w 267"/>
                  <a:gd name="T55" fmla="*/ 221 h 267"/>
                  <a:gd name="T56" fmla="*/ 214 w 267"/>
                  <a:gd name="T57" fmla="*/ 242 h 267"/>
                  <a:gd name="T58" fmla="*/ 242 w 267"/>
                  <a:gd name="T59" fmla="*/ 215 h 267"/>
                  <a:gd name="T60" fmla="*/ 221 w 267"/>
                  <a:gd name="T61" fmla="*/ 194 h 267"/>
                  <a:gd name="T62" fmla="*/ 239 w 267"/>
                  <a:gd name="T63" fmla="*/ 153 h 267"/>
                  <a:gd name="T64" fmla="*/ 267 w 267"/>
                  <a:gd name="T65" fmla="*/ 15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7" h="267">
                    <a:moveTo>
                      <a:pt x="267" y="153"/>
                    </a:moveTo>
                    <a:cubicBezTo>
                      <a:pt x="267" y="114"/>
                      <a:pt x="267" y="114"/>
                      <a:pt x="267" y="114"/>
                    </a:cubicBezTo>
                    <a:cubicBezTo>
                      <a:pt x="239" y="114"/>
                      <a:pt x="239" y="114"/>
                      <a:pt x="239" y="114"/>
                    </a:cubicBezTo>
                    <a:cubicBezTo>
                      <a:pt x="237" y="99"/>
                      <a:pt x="231" y="85"/>
                      <a:pt x="222" y="73"/>
                    </a:cubicBezTo>
                    <a:cubicBezTo>
                      <a:pt x="242" y="53"/>
                      <a:pt x="242" y="53"/>
                      <a:pt x="242" y="53"/>
                    </a:cubicBezTo>
                    <a:cubicBezTo>
                      <a:pt x="215" y="25"/>
                      <a:pt x="215" y="25"/>
                      <a:pt x="215" y="25"/>
                    </a:cubicBezTo>
                    <a:cubicBezTo>
                      <a:pt x="195" y="45"/>
                      <a:pt x="195" y="45"/>
                      <a:pt x="195" y="45"/>
                    </a:cubicBezTo>
                    <a:cubicBezTo>
                      <a:pt x="183" y="36"/>
                      <a:pt x="169" y="31"/>
                      <a:pt x="153" y="28"/>
                    </a:cubicBezTo>
                    <a:cubicBezTo>
                      <a:pt x="153" y="0"/>
                      <a:pt x="153" y="0"/>
                      <a:pt x="153" y="0"/>
                    </a:cubicBezTo>
                    <a:cubicBezTo>
                      <a:pt x="114" y="0"/>
                      <a:pt x="114" y="0"/>
                      <a:pt x="114" y="0"/>
                    </a:cubicBezTo>
                    <a:cubicBezTo>
                      <a:pt x="114" y="28"/>
                      <a:pt x="114" y="28"/>
                      <a:pt x="114" y="28"/>
                    </a:cubicBezTo>
                    <a:cubicBezTo>
                      <a:pt x="99" y="31"/>
                      <a:pt x="85" y="37"/>
                      <a:pt x="73" y="45"/>
                    </a:cubicBezTo>
                    <a:cubicBezTo>
                      <a:pt x="53" y="25"/>
                      <a:pt x="53" y="25"/>
                      <a:pt x="53" y="25"/>
                    </a:cubicBezTo>
                    <a:cubicBezTo>
                      <a:pt x="25" y="53"/>
                      <a:pt x="25" y="53"/>
                      <a:pt x="25" y="53"/>
                    </a:cubicBezTo>
                    <a:cubicBezTo>
                      <a:pt x="46" y="73"/>
                      <a:pt x="46" y="73"/>
                      <a:pt x="46" y="73"/>
                    </a:cubicBezTo>
                    <a:cubicBezTo>
                      <a:pt x="38" y="85"/>
                      <a:pt x="32" y="99"/>
                      <a:pt x="29" y="114"/>
                    </a:cubicBezTo>
                    <a:cubicBezTo>
                      <a:pt x="0" y="114"/>
                      <a:pt x="0" y="114"/>
                      <a:pt x="0" y="114"/>
                    </a:cubicBezTo>
                    <a:cubicBezTo>
                      <a:pt x="0" y="153"/>
                      <a:pt x="0" y="153"/>
                      <a:pt x="0" y="153"/>
                    </a:cubicBezTo>
                    <a:cubicBezTo>
                      <a:pt x="30" y="153"/>
                      <a:pt x="30" y="153"/>
                      <a:pt x="30" y="153"/>
                    </a:cubicBezTo>
                    <a:cubicBezTo>
                      <a:pt x="32" y="168"/>
                      <a:pt x="38" y="181"/>
                      <a:pt x="46" y="193"/>
                    </a:cubicBezTo>
                    <a:cubicBezTo>
                      <a:pt x="25" y="214"/>
                      <a:pt x="25" y="214"/>
                      <a:pt x="25" y="214"/>
                    </a:cubicBezTo>
                    <a:cubicBezTo>
                      <a:pt x="53" y="242"/>
                      <a:pt x="53" y="242"/>
                      <a:pt x="53" y="242"/>
                    </a:cubicBezTo>
                    <a:cubicBezTo>
                      <a:pt x="74" y="221"/>
                      <a:pt x="74" y="221"/>
                      <a:pt x="74" y="221"/>
                    </a:cubicBezTo>
                    <a:cubicBezTo>
                      <a:pt x="86" y="229"/>
                      <a:pt x="99" y="235"/>
                      <a:pt x="114" y="237"/>
                    </a:cubicBezTo>
                    <a:cubicBezTo>
                      <a:pt x="114" y="267"/>
                      <a:pt x="114" y="267"/>
                      <a:pt x="114" y="267"/>
                    </a:cubicBezTo>
                    <a:cubicBezTo>
                      <a:pt x="153" y="267"/>
                      <a:pt x="153" y="267"/>
                      <a:pt x="153" y="267"/>
                    </a:cubicBezTo>
                    <a:cubicBezTo>
                      <a:pt x="153" y="238"/>
                      <a:pt x="153" y="238"/>
                      <a:pt x="153" y="238"/>
                    </a:cubicBezTo>
                    <a:cubicBezTo>
                      <a:pt x="168" y="235"/>
                      <a:pt x="182" y="229"/>
                      <a:pt x="194" y="221"/>
                    </a:cubicBezTo>
                    <a:cubicBezTo>
                      <a:pt x="214" y="242"/>
                      <a:pt x="214" y="242"/>
                      <a:pt x="214" y="242"/>
                    </a:cubicBezTo>
                    <a:cubicBezTo>
                      <a:pt x="242" y="215"/>
                      <a:pt x="242" y="215"/>
                      <a:pt x="242" y="215"/>
                    </a:cubicBezTo>
                    <a:cubicBezTo>
                      <a:pt x="221" y="194"/>
                      <a:pt x="221" y="194"/>
                      <a:pt x="221" y="194"/>
                    </a:cubicBezTo>
                    <a:cubicBezTo>
                      <a:pt x="230" y="182"/>
                      <a:pt x="236" y="168"/>
                      <a:pt x="239" y="153"/>
                    </a:cubicBezTo>
                    <a:lnTo>
                      <a:pt x="267" y="15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1" tIns="54856" rIns="109711" bIns="54856" numCol="1" anchor="t" anchorCtr="0" compatLnSpc="1">
                <a:prstTxWarp prst="textNoShape">
                  <a:avLst/>
                </a:prstTxWarp>
              </a:bodyPr>
              <a:lstStyle/>
              <a:p>
                <a:pPr algn="ctr" defTabSz="1097069" fontAlgn="base">
                  <a:defRPr/>
                </a:pPr>
                <a:endParaRPr lang="en-US" sz="2040" kern="0">
                  <a:solidFill>
                    <a:schemeClr val="tx2"/>
                  </a:solidFill>
                  <a:latin typeface="Space Grotesk" pitchFamily="2" charset="0"/>
                  <a:cs typeface="Space Grotesk" pitchFamily="2" charset="0"/>
                </a:endParaRPr>
              </a:p>
            </p:txBody>
          </p:sp>
          <p:sp>
            <p:nvSpPr>
              <p:cNvPr id="129" name="Oval 845">
                <a:extLst>
                  <a:ext uri="{FF2B5EF4-FFF2-40B4-BE49-F238E27FC236}">
                    <a16:creationId xmlns:a16="http://schemas.microsoft.com/office/drawing/2014/main" id="{543ACA10-E397-1043-8B86-0F66F5BFD473}"/>
                  </a:ext>
                </a:extLst>
              </p:cNvPr>
              <p:cNvSpPr>
                <a:spLocks noChangeArrowheads="1"/>
              </p:cNvSpPr>
              <p:nvPr/>
            </p:nvSpPr>
            <p:spPr bwMode="auto">
              <a:xfrm>
                <a:off x="5564285" y="5885463"/>
                <a:ext cx="157186" cy="1556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1" tIns="54856" rIns="109711" bIns="54856" numCol="1" anchor="t" anchorCtr="0" compatLnSpc="1">
                <a:prstTxWarp prst="textNoShape">
                  <a:avLst/>
                </a:prstTxWarp>
              </a:bodyPr>
              <a:lstStyle/>
              <a:p>
                <a:pPr algn="ctr" defTabSz="1097069" fontAlgn="base">
                  <a:defRPr/>
                </a:pPr>
                <a:endParaRPr lang="en-US" sz="2040" kern="0">
                  <a:solidFill>
                    <a:schemeClr val="tx2"/>
                  </a:solidFill>
                  <a:latin typeface="Space Grotesk" pitchFamily="2" charset="0"/>
                  <a:cs typeface="Space Grotesk" pitchFamily="2" charset="0"/>
                </a:endParaRPr>
              </a:p>
            </p:txBody>
          </p:sp>
        </p:grpSp>
        <p:grpSp>
          <p:nvGrpSpPr>
            <p:cNvPr id="130" name="gears" descr="gears, process, precision, productivity, mechanical">
              <a:extLst>
                <a:ext uri="{FF2B5EF4-FFF2-40B4-BE49-F238E27FC236}">
                  <a16:creationId xmlns:a16="http://schemas.microsoft.com/office/drawing/2014/main" id="{A8A0B2CE-A7AF-3A43-8AD3-5306700AE31E}"/>
                </a:ext>
              </a:extLst>
            </p:cNvPr>
            <p:cNvGrpSpPr/>
            <p:nvPr/>
          </p:nvGrpSpPr>
          <p:grpSpPr>
            <a:xfrm>
              <a:off x="10966918" y="1408905"/>
              <a:ext cx="368760" cy="398257"/>
              <a:chOff x="696496" y="5670715"/>
              <a:chExt cx="377924" cy="408154"/>
            </a:xfrm>
          </p:grpSpPr>
          <p:sp>
            <p:nvSpPr>
              <p:cNvPr id="131" name="Freeform 92">
                <a:extLst>
                  <a:ext uri="{FF2B5EF4-FFF2-40B4-BE49-F238E27FC236}">
                    <a16:creationId xmlns:a16="http://schemas.microsoft.com/office/drawing/2014/main" id="{8354371C-8874-D04D-AAEE-9FA0942D6DF4}"/>
                  </a:ext>
                </a:extLst>
              </p:cNvPr>
              <p:cNvSpPr>
                <a:spLocks/>
              </p:cNvSpPr>
              <p:nvPr/>
            </p:nvSpPr>
            <p:spPr bwMode="auto">
              <a:xfrm>
                <a:off x="830659" y="5869123"/>
                <a:ext cx="243761" cy="209746"/>
              </a:xfrm>
              <a:custGeom>
                <a:avLst/>
                <a:gdLst>
                  <a:gd name="T0" fmla="*/ 112 w 122"/>
                  <a:gd name="T1" fmla="*/ 43 h 105"/>
                  <a:gd name="T2" fmla="*/ 111 w 122"/>
                  <a:gd name="T3" fmla="*/ 32 h 105"/>
                  <a:gd name="T4" fmla="*/ 108 w 122"/>
                  <a:gd name="T5" fmla="*/ 22 h 105"/>
                  <a:gd name="T6" fmla="*/ 117 w 122"/>
                  <a:gd name="T7" fmla="*/ 15 h 105"/>
                  <a:gd name="T8" fmla="*/ 107 w 122"/>
                  <a:gd name="T9" fmla="*/ 0 h 105"/>
                  <a:gd name="T10" fmla="*/ 100 w 122"/>
                  <a:gd name="T11" fmla="*/ 3 h 105"/>
                  <a:gd name="T12" fmla="*/ 100 w 122"/>
                  <a:gd name="T13" fmla="*/ 4 h 105"/>
                  <a:gd name="T14" fmla="*/ 92 w 122"/>
                  <a:gd name="T15" fmla="*/ 24 h 105"/>
                  <a:gd name="T16" fmla="*/ 87 w 122"/>
                  <a:gd name="T17" fmla="*/ 35 h 105"/>
                  <a:gd name="T18" fmla="*/ 76 w 122"/>
                  <a:gd name="T19" fmla="*/ 32 h 105"/>
                  <a:gd name="T20" fmla="*/ 62 w 122"/>
                  <a:gd name="T21" fmla="*/ 28 h 105"/>
                  <a:gd name="T22" fmla="*/ 60 w 122"/>
                  <a:gd name="T23" fmla="*/ 30 h 105"/>
                  <a:gd name="T24" fmla="*/ 64 w 122"/>
                  <a:gd name="T25" fmla="*/ 44 h 105"/>
                  <a:gd name="T26" fmla="*/ 66 w 122"/>
                  <a:gd name="T27" fmla="*/ 55 h 105"/>
                  <a:gd name="T28" fmla="*/ 56 w 122"/>
                  <a:gd name="T29" fmla="*/ 60 h 105"/>
                  <a:gd name="T30" fmla="*/ 36 w 122"/>
                  <a:gd name="T31" fmla="*/ 68 h 105"/>
                  <a:gd name="T32" fmla="*/ 25 w 122"/>
                  <a:gd name="T33" fmla="*/ 73 h 105"/>
                  <a:gd name="T34" fmla="*/ 19 w 122"/>
                  <a:gd name="T35" fmla="*/ 63 h 105"/>
                  <a:gd name="T36" fmla="*/ 12 w 122"/>
                  <a:gd name="T37" fmla="*/ 50 h 105"/>
                  <a:gd name="T38" fmla="*/ 10 w 122"/>
                  <a:gd name="T39" fmla="*/ 50 h 105"/>
                  <a:gd name="T40" fmla="*/ 9 w 122"/>
                  <a:gd name="T41" fmla="*/ 50 h 105"/>
                  <a:gd name="T42" fmla="*/ 7 w 122"/>
                  <a:gd name="T43" fmla="*/ 55 h 105"/>
                  <a:gd name="T44" fmla="*/ 8 w 122"/>
                  <a:gd name="T45" fmla="*/ 61 h 105"/>
                  <a:gd name="T46" fmla="*/ 0 w 122"/>
                  <a:gd name="T47" fmla="*/ 68 h 105"/>
                  <a:gd name="T48" fmla="*/ 9 w 122"/>
                  <a:gd name="T49" fmla="*/ 83 h 105"/>
                  <a:gd name="T50" fmla="*/ 20 w 122"/>
                  <a:gd name="T51" fmla="*/ 78 h 105"/>
                  <a:gd name="T52" fmla="*/ 37 w 122"/>
                  <a:gd name="T53" fmla="*/ 90 h 105"/>
                  <a:gd name="T54" fmla="*/ 36 w 122"/>
                  <a:gd name="T55" fmla="*/ 101 h 105"/>
                  <a:gd name="T56" fmla="*/ 53 w 122"/>
                  <a:gd name="T57" fmla="*/ 105 h 105"/>
                  <a:gd name="T58" fmla="*/ 57 w 122"/>
                  <a:gd name="T59" fmla="*/ 95 h 105"/>
                  <a:gd name="T60" fmla="*/ 68 w 122"/>
                  <a:gd name="T61" fmla="*/ 94 h 105"/>
                  <a:gd name="T62" fmla="*/ 78 w 122"/>
                  <a:gd name="T63" fmla="*/ 92 h 105"/>
                  <a:gd name="T64" fmla="*/ 85 w 122"/>
                  <a:gd name="T65" fmla="*/ 100 h 105"/>
                  <a:gd name="T66" fmla="*/ 100 w 122"/>
                  <a:gd name="T67" fmla="*/ 91 h 105"/>
                  <a:gd name="T68" fmla="*/ 95 w 122"/>
                  <a:gd name="T69" fmla="*/ 80 h 105"/>
                  <a:gd name="T70" fmla="*/ 107 w 122"/>
                  <a:gd name="T71" fmla="*/ 63 h 105"/>
                  <a:gd name="T72" fmla="*/ 118 w 122"/>
                  <a:gd name="T73" fmla="*/ 64 h 105"/>
                  <a:gd name="T74" fmla="*/ 122 w 122"/>
                  <a:gd name="T75" fmla="*/ 47 h 105"/>
                  <a:gd name="T76" fmla="*/ 112 w 122"/>
                  <a:gd name="T77" fmla="*/ 4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05">
                    <a:moveTo>
                      <a:pt x="112" y="43"/>
                    </a:moveTo>
                    <a:cubicBezTo>
                      <a:pt x="112" y="40"/>
                      <a:pt x="112" y="36"/>
                      <a:pt x="111" y="32"/>
                    </a:cubicBezTo>
                    <a:cubicBezTo>
                      <a:pt x="111" y="29"/>
                      <a:pt x="110" y="26"/>
                      <a:pt x="108" y="22"/>
                    </a:cubicBezTo>
                    <a:cubicBezTo>
                      <a:pt x="117" y="15"/>
                      <a:pt x="117" y="15"/>
                      <a:pt x="117" y="15"/>
                    </a:cubicBezTo>
                    <a:cubicBezTo>
                      <a:pt x="107" y="0"/>
                      <a:pt x="107" y="0"/>
                      <a:pt x="107" y="0"/>
                    </a:cubicBezTo>
                    <a:cubicBezTo>
                      <a:pt x="100" y="3"/>
                      <a:pt x="100" y="3"/>
                      <a:pt x="100" y="3"/>
                    </a:cubicBezTo>
                    <a:cubicBezTo>
                      <a:pt x="100" y="4"/>
                      <a:pt x="100" y="4"/>
                      <a:pt x="100" y="4"/>
                    </a:cubicBezTo>
                    <a:cubicBezTo>
                      <a:pt x="92" y="24"/>
                      <a:pt x="92" y="24"/>
                      <a:pt x="92" y="24"/>
                    </a:cubicBezTo>
                    <a:cubicBezTo>
                      <a:pt x="87" y="35"/>
                      <a:pt x="87" y="35"/>
                      <a:pt x="87" y="35"/>
                    </a:cubicBezTo>
                    <a:cubicBezTo>
                      <a:pt x="76" y="32"/>
                      <a:pt x="76" y="32"/>
                      <a:pt x="76" y="32"/>
                    </a:cubicBezTo>
                    <a:cubicBezTo>
                      <a:pt x="62" y="28"/>
                      <a:pt x="62" y="28"/>
                      <a:pt x="62" y="28"/>
                    </a:cubicBezTo>
                    <a:cubicBezTo>
                      <a:pt x="61" y="29"/>
                      <a:pt x="61" y="29"/>
                      <a:pt x="60" y="30"/>
                    </a:cubicBezTo>
                    <a:cubicBezTo>
                      <a:pt x="64" y="44"/>
                      <a:pt x="64" y="44"/>
                      <a:pt x="64" y="44"/>
                    </a:cubicBezTo>
                    <a:cubicBezTo>
                      <a:pt x="66" y="55"/>
                      <a:pt x="66" y="55"/>
                      <a:pt x="66" y="55"/>
                    </a:cubicBezTo>
                    <a:cubicBezTo>
                      <a:pt x="56" y="60"/>
                      <a:pt x="56" y="60"/>
                      <a:pt x="56" y="60"/>
                    </a:cubicBezTo>
                    <a:cubicBezTo>
                      <a:pt x="36" y="68"/>
                      <a:pt x="36" y="68"/>
                      <a:pt x="36" y="68"/>
                    </a:cubicBezTo>
                    <a:cubicBezTo>
                      <a:pt x="25" y="73"/>
                      <a:pt x="25" y="73"/>
                      <a:pt x="25" y="73"/>
                    </a:cubicBezTo>
                    <a:cubicBezTo>
                      <a:pt x="19" y="63"/>
                      <a:pt x="19" y="63"/>
                      <a:pt x="19" y="63"/>
                    </a:cubicBezTo>
                    <a:cubicBezTo>
                      <a:pt x="12" y="50"/>
                      <a:pt x="12" y="50"/>
                      <a:pt x="12" y="50"/>
                    </a:cubicBezTo>
                    <a:cubicBezTo>
                      <a:pt x="11" y="50"/>
                      <a:pt x="11" y="50"/>
                      <a:pt x="10" y="50"/>
                    </a:cubicBezTo>
                    <a:cubicBezTo>
                      <a:pt x="10" y="50"/>
                      <a:pt x="9" y="50"/>
                      <a:pt x="9" y="50"/>
                    </a:cubicBezTo>
                    <a:cubicBezTo>
                      <a:pt x="7" y="55"/>
                      <a:pt x="7" y="55"/>
                      <a:pt x="7" y="55"/>
                    </a:cubicBezTo>
                    <a:cubicBezTo>
                      <a:pt x="7" y="57"/>
                      <a:pt x="8" y="59"/>
                      <a:pt x="8" y="61"/>
                    </a:cubicBezTo>
                    <a:cubicBezTo>
                      <a:pt x="0" y="68"/>
                      <a:pt x="0" y="68"/>
                      <a:pt x="0" y="68"/>
                    </a:cubicBezTo>
                    <a:cubicBezTo>
                      <a:pt x="9" y="83"/>
                      <a:pt x="9" y="83"/>
                      <a:pt x="9" y="83"/>
                    </a:cubicBezTo>
                    <a:cubicBezTo>
                      <a:pt x="20" y="78"/>
                      <a:pt x="20" y="78"/>
                      <a:pt x="20" y="78"/>
                    </a:cubicBezTo>
                    <a:cubicBezTo>
                      <a:pt x="24" y="83"/>
                      <a:pt x="30" y="88"/>
                      <a:pt x="37" y="90"/>
                    </a:cubicBezTo>
                    <a:cubicBezTo>
                      <a:pt x="36" y="101"/>
                      <a:pt x="36" y="101"/>
                      <a:pt x="36" y="101"/>
                    </a:cubicBezTo>
                    <a:cubicBezTo>
                      <a:pt x="53" y="105"/>
                      <a:pt x="53" y="105"/>
                      <a:pt x="53" y="105"/>
                    </a:cubicBezTo>
                    <a:cubicBezTo>
                      <a:pt x="57" y="95"/>
                      <a:pt x="57" y="95"/>
                      <a:pt x="57" y="95"/>
                    </a:cubicBezTo>
                    <a:cubicBezTo>
                      <a:pt x="60" y="95"/>
                      <a:pt x="64" y="95"/>
                      <a:pt x="68" y="94"/>
                    </a:cubicBezTo>
                    <a:cubicBezTo>
                      <a:pt x="71" y="94"/>
                      <a:pt x="74" y="93"/>
                      <a:pt x="78" y="92"/>
                    </a:cubicBezTo>
                    <a:cubicBezTo>
                      <a:pt x="85" y="100"/>
                      <a:pt x="85" y="100"/>
                      <a:pt x="85" y="100"/>
                    </a:cubicBezTo>
                    <a:cubicBezTo>
                      <a:pt x="100" y="91"/>
                      <a:pt x="100" y="91"/>
                      <a:pt x="100" y="91"/>
                    </a:cubicBezTo>
                    <a:cubicBezTo>
                      <a:pt x="95" y="80"/>
                      <a:pt x="95" y="80"/>
                      <a:pt x="95" y="80"/>
                    </a:cubicBezTo>
                    <a:cubicBezTo>
                      <a:pt x="100" y="76"/>
                      <a:pt x="104" y="70"/>
                      <a:pt x="107" y="63"/>
                    </a:cubicBezTo>
                    <a:cubicBezTo>
                      <a:pt x="118" y="64"/>
                      <a:pt x="118" y="64"/>
                      <a:pt x="118" y="64"/>
                    </a:cubicBezTo>
                    <a:cubicBezTo>
                      <a:pt x="122" y="47"/>
                      <a:pt x="122" y="47"/>
                      <a:pt x="122" y="47"/>
                    </a:cubicBezTo>
                    <a:lnTo>
                      <a:pt x="112" y="4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1" tIns="54856" rIns="109711" bIns="54856" numCol="1" anchor="t" anchorCtr="0" compatLnSpc="1">
                <a:prstTxWarp prst="textNoShape">
                  <a:avLst/>
                </a:prstTxWarp>
              </a:bodyPr>
              <a:lstStyle/>
              <a:p>
                <a:pPr algn="ctr" defTabSz="1097069" fontAlgn="base">
                  <a:defRPr/>
                </a:pPr>
                <a:endParaRPr lang="en-US" sz="2040" kern="0">
                  <a:solidFill>
                    <a:schemeClr val="tx2"/>
                  </a:solidFill>
                  <a:latin typeface="Space Grotesk" pitchFamily="2" charset="0"/>
                  <a:cs typeface="Space Grotesk" pitchFamily="2" charset="0"/>
                </a:endParaRPr>
              </a:p>
            </p:txBody>
          </p:sp>
          <p:sp>
            <p:nvSpPr>
              <p:cNvPr id="132" name="Freeform 93">
                <a:extLst>
                  <a:ext uri="{FF2B5EF4-FFF2-40B4-BE49-F238E27FC236}">
                    <a16:creationId xmlns:a16="http://schemas.microsoft.com/office/drawing/2014/main" id="{E41152BA-BD5D-324E-BEA0-980EE9A784E6}"/>
                  </a:ext>
                </a:extLst>
              </p:cNvPr>
              <p:cNvSpPr>
                <a:spLocks/>
              </p:cNvSpPr>
              <p:nvPr/>
            </p:nvSpPr>
            <p:spPr bwMode="auto">
              <a:xfrm>
                <a:off x="696496" y="5670715"/>
                <a:ext cx="309897" cy="309894"/>
              </a:xfrm>
              <a:custGeom>
                <a:avLst/>
                <a:gdLst>
                  <a:gd name="T0" fmla="*/ 57 w 155"/>
                  <a:gd name="T1" fmla="*/ 0 h 155"/>
                  <a:gd name="T2" fmla="*/ 70 w 155"/>
                  <a:gd name="T3" fmla="*/ 20 h 155"/>
                  <a:gd name="T4" fmla="*/ 77 w 155"/>
                  <a:gd name="T5" fmla="*/ 20 h 155"/>
                  <a:gd name="T6" fmla="*/ 85 w 155"/>
                  <a:gd name="T7" fmla="*/ 20 h 155"/>
                  <a:gd name="T8" fmla="*/ 98 w 155"/>
                  <a:gd name="T9" fmla="*/ 0 h 155"/>
                  <a:gd name="T10" fmla="*/ 118 w 155"/>
                  <a:gd name="T11" fmla="*/ 8 h 155"/>
                  <a:gd name="T12" fmla="*/ 112 w 155"/>
                  <a:gd name="T13" fmla="*/ 32 h 155"/>
                  <a:gd name="T14" fmla="*/ 123 w 155"/>
                  <a:gd name="T15" fmla="*/ 43 h 155"/>
                  <a:gd name="T16" fmla="*/ 147 w 155"/>
                  <a:gd name="T17" fmla="*/ 37 h 155"/>
                  <a:gd name="T18" fmla="*/ 155 w 155"/>
                  <a:gd name="T19" fmla="*/ 57 h 155"/>
                  <a:gd name="T20" fmla="*/ 135 w 155"/>
                  <a:gd name="T21" fmla="*/ 69 h 155"/>
                  <a:gd name="T22" fmla="*/ 135 w 155"/>
                  <a:gd name="T23" fmla="*/ 85 h 155"/>
                  <a:gd name="T24" fmla="*/ 155 w 155"/>
                  <a:gd name="T25" fmla="*/ 98 h 155"/>
                  <a:gd name="T26" fmla="*/ 146 w 155"/>
                  <a:gd name="T27" fmla="*/ 118 h 155"/>
                  <a:gd name="T28" fmla="*/ 124 w 155"/>
                  <a:gd name="T29" fmla="*/ 112 h 155"/>
                  <a:gd name="T30" fmla="*/ 112 w 155"/>
                  <a:gd name="T31" fmla="*/ 124 h 155"/>
                  <a:gd name="T32" fmla="*/ 118 w 155"/>
                  <a:gd name="T33" fmla="*/ 146 h 155"/>
                  <a:gd name="T34" fmla="*/ 98 w 155"/>
                  <a:gd name="T35" fmla="*/ 155 h 155"/>
                  <a:gd name="T36" fmla="*/ 86 w 155"/>
                  <a:gd name="T37" fmla="*/ 135 h 155"/>
                  <a:gd name="T38" fmla="*/ 77 w 155"/>
                  <a:gd name="T39" fmla="*/ 136 h 155"/>
                  <a:gd name="T40" fmla="*/ 69 w 155"/>
                  <a:gd name="T41" fmla="*/ 135 h 155"/>
                  <a:gd name="T42" fmla="*/ 57 w 155"/>
                  <a:gd name="T43" fmla="*/ 155 h 155"/>
                  <a:gd name="T44" fmla="*/ 37 w 155"/>
                  <a:gd name="T45" fmla="*/ 146 h 155"/>
                  <a:gd name="T46" fmla="*/ 42 w 155"/>
                  <a:gd name="T47" fmla="*/ 124 h 155"/>
                  <a:gd name="T48" fmla="*/ 30 w 155"/>
                  <a:gd name="T49" fmla="*/ 112 h 155"/>
                  <a:gd name="T50" fmla="*/ 8 w 155"/>
                  <a:gd name="T51" fmla="*/ 117 h 155"/>
                  <a:gd name="T52" fmla="*/ 0 w 155"/>
                  <a:gd name="T53" fmla="*/ 97 h 155"/>
                  <a:gd name="T54" fmla="*/ 20 w 155"/>
                  <a:gd name="T55" fmla="*/ 86 h 155"/>
                  <a:gd name="T56" fmla="*/ 20 w 155"/>
                  <a:gd name="T57" fmla="*/ 69 h 155"/>
                  <a:gd name="T58" fmla="*/ 0 w 155"/>
                  <a:gd name="T59" fmla="*/ 57 h 155"/>
                  <a:gd name="T60" fmla="*/ 9 w 155"/>
                  <a:gd name="T61" fmla="*/ 37 h 155"/>
                  <a:gd name="T62" fmla="*/ 31 w 155"/>
                  <a:gd name="T63" fmla="*/ 42 h 155"/>
                  <a:gd name="T64" fmla="*/ 43 w 155"/>
                  <a:gd name="T65" fmla="*/ 31 h 155"/>
                  <a:gd name="T66" fmla="*/ 37 w 155"/>
                  <a:gd name="T67" fmla="*/ 8 h 155"/>
                  <a:gd name="T68" fmla="*/ 57 w 155"/>
                  <a:gd name="T69"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5" h="155">
                    <a:moveTo>
                      <a:pt x="57" y="0"/>
                    </a:moveTo>
                    <a:cubicBezTo>
                      <a:pt x="70" y="20"/>
                      <a:pt x="70" y="20"/>
                      <a:pt x="70" y="20"/>
                    </a:cubicBezTo>
                    <a:cubicBezTo>
                      <a:pt x="72" y="20"/>
                      <a:pt x="75" y="20"/>
                      <a:pt x="77" y="20"/>
                    </a:cubicBezTo>
                    <a:cubicBezTo>
                      <a:pt x="80" y="20"/>
                      <a:pt x="83" y="20"/>
                      <a:pt x="85" y="20"/>
                    </a:cubicBezTo>
                    <a:cubicBezTo>
                      <a:pt x="98" y="0"/>
                      <a:pt x="98" y="0"/>
                      <a:pt x="98" y="0"/>
                    </a:cubicBezTo>
                    <a:cubicBezTo>
                      <a:pt x="118" y="8"/>
                      <a:pt x="118" y="8"/>
                      <a:pt x="118" y="8"/>
                    </a:cubicBezTo>
                    <a:cubicBezTo>
                      <a:pt x="112" y="32"/>
                      <a:pt x="112" y="32"/>
                      <a:pt x="112" y="32"/>
                    </a:cubicBezTo>
                    <a:cubicBezTo>
                      <a:pt x="117" y="35"/>
                      <a:pt x="120" y="39"/>
                      <a:pt x="123" y="43"/>
                    </a:cubicBezTo>
                    <a:cubicBezTo>
                      <a:pt x="147" y="37"/>
                      <a:pt x="147" y="37"/>
                      <a:pt x="147" y="37"/>
                    </a:cubicBezTo>
                    <a:cubicBezTo>
                      <a:pt x="155" y="57"/>
                      <a:pt x="155" y="57"/>
                      <a:pt x="155" y="57"/>
                    </a:cubicBezTo>
                    <a:cubicBezTo>
                      <a:pt x="135" y="69"/>
                      <a:pt x="135" y="69"/>
                      <a:pt x="135" y="69"/>
                    </a:cubicBezTo>
                    <a:cubicBezTo>
                      <a:pt x="135" y="75"/>
                      <a:pt x="135" y="80"/>
                      <a:pt x="135" y="85"/>
                    </a:cubicBezTo>
                    <a:cubicBezTo>
                      <a:pt x="155" y="98"/>
                      <a:pt x="155" y="98"/>
                      <a:pt x="155" y="98"/>
                    </a:cubicBezTo>
                    <a:cubicBezTo>
                      <a:pt x="146" y="118"/>
                      <a:pt x="146" y="118"/>
                      <a:pt x="146" y="118"/>
                    </a:cubicBezTo>
                    <a:cubicBezTo>
                      <a:pt x="124" y="112"/>
                      <a:pt x="124" y="112"/>
                      <a:pt x="124" y="112"/>
                    </a:cubicBezTo>
                    <a:cubicBezTo>
                      <a:pt x="121" y="117"/>
                      <a:pt x="117" y="121"/>
                      <a:pt x="112" y="124"/>
                    </a:cubicBezTo>
                    <a:cubicBezTo>
                      <a:pt x="118" y="146"/>
                      <a:pt x="118" y="146"/>
                      <a:pt x="118" y="146"/>
                    </a:cubicBezTo>
                    <a:cubicBezTo>
                      <a:pt x="98" y="155"/>
                      <a:pt x="98" y="155"/>
                      <a:pt x="98" y="155"/>
                    </a:cubicBezTo>
                    <a:cubicBezTo>
                      <a:pt x="86" y="135"/>
                      <a:pt x="86" y="135"/>
                      <a:pt x="86" y="135"/>
                    </a:cubicBezTo>
                    <a:cubicBezTo>
                      <a:pt x="83" y="136"/>
                      <a:pt x="80" y="136"/>
                      <a:pt x="77" y="136"/>
                    </a:cubicBezTo>
                    <a:cubicBezTo>
                      <a:pt x="74" y="136"/>
                      <a:pt x="72" y="136"/>
                      <a:pt x="69" y="135"/>
                    </a:cubicBezTo>
                    <a:cubicBezTo>
                      <a:pt x="57" y="155"/>
                      <a:pt x="57" y="155"/>
                      <a:pt x="57" y="155"/>
                    </a:cubicBezTo>
                    <a:cubicBezTo>
                      <a:pt x="37" y="146"/>
                      <a:pt x="37" y="146"/>
                      <a:pt x="37" y="146"/>
                    </a:cubicBezTo>
                    <a:cubicBezTo>
                      <a:pt x="42" y="124"/>
                      <a:pt x="42" y="124"/>
                      <a:pt x="42" y="124"/>
                    </a:cubicBezTo>
                    <a:cubicBezTo>
                      <a:pt x="38" y="121"/>
                      <a:pt x="34" y="117"/>
                      <a:pt x="30" y="112"/>
                    </a:cubicBezTo>
                    <a:cubicBezTo>
                      <a:pt x="8" y="117"/>
                      <a:pt x="8" y="117"/>
                      <a:pt x="8" y="117"/>
                    </a:cubicBezTo>
                    <a:cubicBezTo>
                      <a:pt x="0" y="97"/>
                      <a:pt x="0" y="97"/>
                      <a:pt x="0" y="97"/>
                    </a:cubicBezTo>
                    <a:cubicBezTo>
                      <a:pt x="20" y="86"/>
                      <a:pt x="20" y="86"/>
                      <a:pt x="20" y="86"/>
                    </a:cubicBezTo>
                    <a:cubicBezTo>
                      <a:pt x="19" y="80"/>
                      <a:pt x="19" y="75"/>
                      <a:pt x="20" y="69"/>
                    </a:cubicBezTo>
                    <a:cubicBezTo>
                      <a:pt x="0" y="57"/>
                      <a:pt x="0" y="57"/>
                      <a:pt x="0" y="57"/>
                    </a:cubicBezTo>
                    <a:cubicBezTo>
                      <a:pt x="9" y="37"/>
                      <a:pt x="9" y="37"/>
                      <a:pt x="9" y="37"/>
                    </a:cubicBezTo>
                    <a:cubicBezTo>
                      <a:pt x="31" y="42"/>
                      <a:pt x="31" y="42"/>
                      <a:pt x="31" y="42"/>
                    </a:cubicBezTo>
                    <a:cubicBezTo>
                      <a:pt x="35" y="38"/>
                      <a:pt x="38" y="34"/>
                      <a:pt x="43" y="31"/>
                    </a:cubicBezTo>
                    <a:cubicBezTo>
                      <a:pt x="37" y="8"/>
                      <a:pt x="37" y="8"/>
                      <a:pt x="37" y="8"/>
                    </a:cubicBezTo>
                    <a:cubicBezTo>
                      <a:pt x="57" y="0"/>
                      <a:pt x="57" y="0"/>
                      <a:pt x="57" y="0"/>
                    </a:cubicBezTo>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1" tIns="54856" rIns="109711" bIns="54856" numCol="1" anchor="t" anchorCtr="0" compatLnSpc="1">
                <a:prstTxWarp prst="textNoShape">
                  <a:avLst/>
                </a:prstTxWarp>
              </a:bodyPr>
              <a:lstStyle/>
              <a:p>
                <a:pPr algn="ctr" defTabSz="1097069" fontAlgn="base">
                  <a:defRPr/>
                </a:pPr>
                <a:endParaRPr lang="en-US" sz="2040" kern="0">
                  <a:solidFill>
                    <a:schemeClr val="tx2"/>
                  </a:solidFill>
                  <a:latin typeface="Space Grotesk" pitchFamily="2" charset="0"/>
                  <a:cs typeface="Space Grotesk" pitchFamily="2" charset="0"/>
                </a:endParaRPr>
              </a:p>
            </p:txBody>
          </p:sp>
        </p:grpSp>
      </p:grpSp>
      <p:sp>
        <p:nvSpPr>
          <p:cNvPr id="8" name="Title 7">
            <a:extLst>
              <a:ext uri="{FF2B5EF4-FFF2-40B4-BE49-F238E27FC236}">
                <a16:creationId xmlns:a16="http://schemas.microsoft.com/office/drawing/2014/main" id="{ADA6EA38-BBBE-44BE-B5A8-65DF9AB52F5D}"/>
              </a:ext>
            </a:extLst>
          </p:cNvPr>
          <p:cNvSpPr>
            <a:spLocks noGrp="1"/>
          </p:cNvSpPr>
          <p:nvPr>
            <p:ph type="title"/>
          </p:nvPr>
        </p:nvSpPr>
        <p:spPr>
          <a:xfrm>
            <a:off x="600855" y="466302"/>
            <a:ext cx="11237870" cy="502246"/>
          </a:xfrm>
        </p:spPr>
        <p:txBody>
          <a:bodyPr>
            <a:noAutofit/>
          </a:bodyPr>
          <a:lstStyle/>
          <a:p>
            <a:r>
              <a:rPr lang="en-US" sz="4800" spc="-51" dirty="0">
                <a:ln w="3175">
                  <a:noFill/>
                </a:ln>
                <a:solidFill>
                  <a:schemeClr val="accent1">
                    <a:lumMod val="75000"/>
                  </a:schemeClr>
                </a:solidFill>
                <a:ea typeface="+mn-ea"/>
                <a:cs typeface="Segoe UI" pitchFamily="34" charset="0"/>
              </a:rPr>
              <a:t>Why migrate to Azure  </a:t>
            </a:r>
          </a:p>
        </p:txBody>
      </p:sp>
      <p:sp>
        <p:nvSpPr>
          <p:cNvPr id="5" name="Title 3">
            <a:extLst>
              <a:ext uri="{FF2B5EF4-FFF2-40B4-BE49-F238E27FC236}">
                <a16:creationId xmlns:a16="http://schemas.microsoft.com/office/drawing/2014/main" id="{DAFB2965-3303-A521-6837-689AFD71051D}"/>
              </a:ext>
            </a:extLst>
          </p:cNvPr>
          <p:cNvSpPr txBox="1">
            <a:spLocks/>
          </p:cNvSpPr>
          <p:nvPr/>
        </p:nvSpPr>
        <p:spPr>
          <a:xfrm>
            <a:off x="705524" y="1126779"/>
            <a:ext cx="9998743" cy="29003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32597">
              <a:lnSpc>
                <a:spcPct val="90000"/>
              </a:lnSpc>
              <a:defRPr/>
            </a:pPr>
            <a:r>
              <a:rPr lang="en-US" sz="2040" spc="-51" dirty="0">
                <a:solidFill>
                  <a:schemeClr val="tx2"/>
                </a:solidFill>
                <a:latin typeface="+mn-lt"/>
                <a:cs typeface="Space Grotesk" pitchFamily="2" charset="0"/>
              </a:rPr>
              <a:t>Azure supports all approaches and business priorities</a:t>
            </a:r>
          </a:p>
        </p:txBody>
      </p:sp>
      <p:sp>
        <p:nvSpPr>
          <p:cNvPr id="114" name="TextBox 113">
            <a:extLst>
              <a:ext uri="{FF2B5EF4-FFF2-40B4-BE49-F238E27FC236}">
                <a16:creationId xmlns:a16="http://schemas.microsoft.com/office/drawing/2014/main" id="{97460DAF-2B3A-C34A-B6EB-EFDE8D48D0E1}"/>
              </a:ext>
            </a:extLst>
          </p:cNvPr>
          <p:cNvSpPr txBox="1"/>
          <p:nvPr/>
        </p:nvSpPr>
        <p:spPr>
          <a:xfrm>
            <a:off x="1335957" y="2026855"/>
            <a:ext cx="1059752" cy="414353"/>
          </a:xfrm>
          <a:prstGeom prst="rect">
            <a:avLst/>
          </a:prstGeom>
          <a:noFill/>
        </p:spPr>
        <p:txBody>
          <a:bodyPr wrap="none" rtlCol="0">
            <a:spAutoFit/>
          </a:bodyPr>
          <a:lstStyle/>
          <a:p>
            <a:pPr defTabSz="932597">
              <a:defRPr/>
            </a:pPr>
            <a:r>
              <a:rPr lang="en-US" sz="2040" kern="0" dirty="0">
                <a:solidFill>
                  <a:schemeClr val="tx2"/>
                </a:solidFill>
                <a:cs typeface="Space Grotesk" pitchFamily="2" charset="0"/>
              </a:rPr>
              <a:t>Control</a:t>
            </a:r>
          </a:p>
        </p:txBody>
      </p:sp>
      <p:sp>
        <p:nvSpPr>
          <p:cNvPr id="113" name="TextBox 112">
            <a:extLst>
              <a:ext uri="{FF2B5EF4-FFF2-40B4-BE49-F238E27FC236}">
                <a16:creationId xmlns:a16="http://schemas.microsoft.com/office/drawing/2014/main" id="{54B717D1-1E33-074F-9B8E-EE40E9EAAA98}"/>
              </a:ext>
            </a:extLst>
          </p:cNvPr>
          <p:cNvSpPr txBox="1"/>
          <p:nvPr/>
        </p:nvSpPr>
        <p:spPr>
          <a:xfrm>
            <a:off x="9794757" y="2026855"/>
            <a:ext cx="1324608" cy="414353"/>
          </a:xfrm>
          <a:prstGeom prst="rect">
            <a:avLst/>
          </a:prstGeom>
          <a:noFill/>
        </p:spPr>
        <p:txBody>
          <a:bodyPr wrap="none" rtlCol="0">
            <a:spAutoFit/>
          </a:bodyPr>
          <a:lstStyle/>
          <a:p>
            <a:pPr algn="r" defTabSz="932597">
              <a:defRPr/>
            </a:pPr>
            <a:r>
              <a:rPr lang="en-US" sz="2040" kern="0" dirty="0">
                <a:solidFill>
                  <a:schemeClr val="tx2"/>
                </a:solidFill>
                <a:cs typeface="Space Grotesk" pitchFamily="2" charset="0"/>
              </a:rPr>
              <a:t>Simplicity</a:t>
            </a:r>
          </a:p>
        </p:txBody>
      </p:sp>
      <p:cxnSp>
        <p:nvCxnSpPr>
          <p:cNvPr id="18" name="Straight Connector 17">
            <a:extLst>
              <a:ext uri="{FF2B5EF4-FFF2-40B4-BE49-F238E27FC236}">
                <a16:creationId xmlns:a16="http://schemas.microsoft.com/office/drawing/2014/main" id="{16C5BD91-B475-B529-62CB-72930AE0B974}"/>
              </a:ext>
              <a:ext uri="{C183D7F6-B498-43B3-948B-1728B52AA6E4}">
                <adec:decorative xmlns:adec="http://schemas.microsoft.com/office/drawing/2017/decorative" val="1"/>
              </a:ext>
            </a:extLst>
          </p:cNvPr>
          <p:cNvCxnSpPr/>
          <p:nvPr/>
        </p:nvCxnSpPr>
        <p:spPr>
          <a:xfrm>
            <a:off x="3712821" y="2863657"/>
            <a:ext cx="0" cy="885371"/>
          </a:xfrm>
          <a:prstGeom prst="line">
            <a:avLst/>
          </a:prstGeom>
          <a:noFill/>
          <a:ln w="12700" cap="flat" cmpd="sng" algn="ctr">
            <a:solidFill>
              <a:srgbClr val="000000">
                <a:lumMod val="75000"/>
                <a:lumOff val="25000"/>
              </a:srgbClr>
            </a:solidFill>
            <a:prstDash val="solid"/>
            <a:headEnd type="none" w="lg" len="med"/>
            <a:tailEnd type="none" w="lg" len="med"/>
          </a:ln>
          <a:effectLst/>
          <a:extLst>
            <a:ext uri="{909E8E84-426E-40DD-AFC4-6F175D3DCCD1}">
              <a14:hiddenFill xmlns:a14="http://schemas.microsoft.com/office/drawing/2010/main">
                <a:solidFill>
                  <a:srgbClr val="FFFFFF"/>
                </a:solidFill>
              </a14:hiddenFill>
            </a:ext>
          </a:extLst>
        </p:spPr>
      </p:cxnSp>
      <p:cxnSp>
        <p:nvCxnSpPr>
          <p:cNvPr id="19" name="Straight Connector 18">
            <a:extLst>
              <a:ext uri="{FF2B5EF4-FFF2-40B4-BE49-F238E27FC236}">
                <a16:creationId xmlns:a16="http://schemas.microsoft.com/office/drawing/2014/main" id="{717D2F46-5353-0E03-1F1F-509D124A7586}"/>
              </a:ext>
              <a:ext uri="{C183D7F6-B498-43B3-948B-1728B52AA6E4}">
                <adec:decorative xmlns:adec="http://schemas.microsoft.com/office/drawing/2017/decorative" val="1"/>
              </a:ext>
            </a:extLst>
          </p:cNvPr>
          <p:cNvCxnSpPr/>
          <p:nvPr/>
        </p:nvCxnSpPr>
        <p:spPr>
          <a:xfrm>
            <a:off x="6462942" y="2863657"/>
            <a:ext cx="0" cy="885371"/>
          </a:xfrm>
          <a:prstGeom prst="line">
            <a:avLst/>
          </a:prstGeom>
          <a:noFill/>
          <a:ln w="12700" cap="flat" cmpd="sng" algn="ctr">
            <a:solidFill>
              <a:srgbClr val="000000">
                <a:lumMod val="75000"/>
                <a:lumOff val="25000"/>
              </a:srgbClr>
            </a:solidFill>
            <a:prstDash val="solid"/>
            <a:headEnd type="none" w="lg" len="med"/>
            <a:tailEnd type="none" w="lg" len="med"/>
          </a:ln>
          <a:effectLst/>
          <a:extLst>
            <a:ext uri="{909E8E84-426E-40DD-AFC4-6F175D3DCCD1}">
              <a14:hiddenFill xmlns:a14="http://schemas.microsoft.com/office/drawing/2010/main">
                <a:solidFill>
                  <a:srgbClr val="FFFFFF"/>
                </a:solidFill>
              </a14:hiddenFill>
            </a:ext>
          </a:extLst>
        </p:spPr>
      </p:cxnSp>
      <p:cxnSp>
        <p:nvCxnSpPr>
          <p:cNvPr id="20" name="Straight Connector 19">
            <a:extLst>
              <a:ext uri="{FF2B5EF4-FFF2-40B4-BE49-F238E27FC236}">
                <a16:creationId xmlns:a16="http://schemas.microsoft.com/office/drawing/2014/main" id="{BBB98319-4ACA-84C3-31C9-A19B3C3965E4}"/>
              </a:ext>
              <a:ext uri="{C183D7F6-B498-43B3-948B-1728B52AA6E4}">
                <adec:decorative xmlns:adec="http://schemas.microsoft.com/office/drawing/2017/decorative" val="1"/>
              </a:ext>
            </a:extLst>
          </p:cNvPr>
          <p:cNvCxnSpPr/>
          <p:nvPr/>
        </p:nvCxnSpPr>
        <p:spPr>
          <a:xfrm>
            <a:off x="9391645" y="2863657"/>
            <a:ext cx="0" cy="885371"/>
          </a:xfrm>
          <a:prstGeom prst="line">
            <a:avLst/>
          </a:prstGeom>
          <a:noFill/>
          <a:ln w="12700" cap="flat" cmpd="sng" algn="ctr">
            <a:solidFill>
              <a:srgbClr val="000000">
                <a:lumMod val="75000"/>
                <a:lumOff val="25000"/>
              </a:srgbClr>
            </a:solidFill>
            <a:prstDash val="solid"/>
            <a:headEnd type="none" w="lg" len="med"/>
            <a:tailEnd type="none" w="lg" len="med"/>
          </a:ln>
          <a:effectLst/>
          <a:extLst>
            <a:ext uri="{909E8E84-426E-40DD-AFC4-6F175D3DCCD1}">
              <a14:hiddenFill xmlns:a14="http://schemas.microsoft.com/office/drawing/2010/main">
                <a:solidFill>
                  <a:srgbClr val="FFFFFF"/>
                </a:solidFill>
              </a14:hiddenFill>
            </a:ext>
          </a:extLst>
        </p:spPr>
      </p:cxnSp>
      <p:sp>
        <p:nvSpPr>
          <p:cNvPr id="21" name="Rectangle 20">
            <a:extLst>
              <a:ext uri="{FF2B5EF4-FFF2-40B4-BE49-F238E27FC236}">
                <a16:creationId xmlns:a16="http://schemas.microsoft.com/office/drawing/2014/main" id="{CDE66ACD-6DEF-EBE4-08F2-4B5CC40709D1}"/>
              </a:ext>
              <a:ext uri="{C183D7F6-B498-43B3-948B-1728B52AA6E4}">
                <adec:decorative xmlns:adec="http://schemas.microsoft.com/office/drawing/2017/decorative" val="1"/>
              </a:ext>
            </a:extLst>
          </p:cNvPr>
          <p:cNvSpPr/>
          <p:nvPr/>
        </p:nvSpPr>
        <p:spPr>
          <a:xfrm>
            <a:off x="705524" y="2785411"/>
            <a:ext cx="3007297" cy="963618"/>
          </a:xfrm>
          <a:prstGeom prst="rect">
            <a:avLst/>
          </a:prstGeom>
          <a:noFill/>
          <a:ln w="12700"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597">
              <a:lnSpc>
                <a:spcPct val="90000"/>
              </a:lnSpc>
              <a:spcBef>
                <a:spcPts val="1020"/>
              </a:spcBef>
              <a:defRPr/>
            </a:pPr>
            <a:r>
              <a:rPr lang="en-US" sz="1836" kern="0" dirty="0">
                <a:solidFill>
                  <a:schemeClr val="tx2"/>
                </a:solidFill>
              </a:rPr>
              <a:t>Infrastructure as a Service</a:t>
            </a:r>
          </a:p>
          <a:p>
            <a:pPr algn="ctr" defTabSz="932597">
              <a:spcBef>
                <a:spcPts val="816"/>
              </a:spcBef>
              <a:defRPr/>
            </a:pPr>
            <a:r>
              <a:rPr lang="en-US" sz="1428" dirty="0">
                <a:solidFill>
                  <a:schemeClr val="tx2"/>
                </a:solidFill>
                <a:cs typeface="Space Grotesk" pitchFamily="2" charset="0"/>
              </a:rPr>
              <a:t>Retain full control over the operating system in a </a:t>
            </a:r>
            <a:br>
              <a:rPr lang="en-US" sz="1428" dirty="0">
                <a:solidFill>
                  <a:schemeClr val="tx2"/>
                </a:solidFill>
                <a:cs typeface="Space Grotesk" pitchFamily="2" charset="0"/>
              </a:rPr>
            </a:br>
            <a:r>
              <a:rPr lang="en-US" sz="1428" dirty="0">
                <a:solidFill>
                  <a:schemeClr val="tx2"/>
                </a:solidFill>
                <a:cs typeface="Space Grotesk" pitchFamily="2" charset="0"/>
              </a:rPr>
              <a:t>cloud migration</a:t>
            </a:r>
          </a:p>
        </p:txBody>
      </p:sp>
      <p:sp>
        <p:nvSpPr>
          <p:cNvPr id="22" name="Rectangle 21">
            <a:extLst>
              <a:ext uri="{FF2B5EF4-FFF2-40B4-BE49-F238E27FC236}">
                <a16:creationId xmlns:a16="http://schemas.microsoft.com/office/drawing/2014/main" id="{FDA80897-E188-2340-37D3-E8547B6CEF2A}"/>
              </a:ext>
              <a:ext uri="{C183D7F6-B498-43B3-948B-1728B52AA6E4}">
                <adec:decorative xmlns:adec="http://schemas.microsoft.com/office/drawing/2017/decorative" val="1"/>
              </a:ext>
            </a:extLst>
          </p:cNvPr>
          <p:cNvSpPr/>
          <p:nvPr/>
        </p:nvSpPr>
        <p:spPr>
          <a:xfrm>
            <a:off x="4001031" y="2785410"/>
            <a:ext cx="1995120" cy="963619"/>
          </a:xfrm>
          <a:prstGeom prst="rect">
            <a:avLst/>
          </a:prstGeom>
          <a:noFill/>
          <a:ln w="12700"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597">
              <a:lnSpc>
                <a:spcPct val="90000"/>
              </a:lnSpc>
              <a:spcBef>
                <a:spcPts val="1020"/>
              </a:spcBef>
              <a:defRPr/>
            </a:pPr>
            <a:r>
              <a:rPr lang="en-US" sz="1836" kern="0" dirty="0">
                <a:solidFill>
                  <a:schemeClr val="tx2"/>
                </a:solidFill>
                <a:cs typeface="Space Grotesk" pitchFamily="2" charset="0"/>
              </a:rPr>
              <a:t>Containers</a:t>
            </a:r>
          </a:p>
          <a:p>
            <a:pPr algn="ctr" defTabSz="932597">
              <a:spcBef>
                <a:spcPts val="816"/>
              </a:spcBef>
              <a:defRPr/>
            </a:pPr>
            <a:r>
              <a:rPr lang="en-US" sz="1428" dirty="0">
                <a:solidFill>
                  <a:schemeClr val="tx2"/>
                </a:solidFill>
                <a:cs typeface="Space Grotesk" pitchFamily="2" charset="0"/>
              </a:rPr>
              <a:t>Manage and scale containerized applications with ease</a:t>
            </a:r>
          </a:p>
        </p:txBody>
      </p:sp>
      <p:sp>
        <p:nvSpPr>
          <p:cNvPr id="23" name="Rectangle 22">
            <a:extLst>
              <a:ext uri="{FF2B5EF4-FFF2-40B4-BE49-F238E27FC236}">
                <a16:creationId xmlns:a16="http://schemas.microsoft.com/office/drawing/2014/main" id="{E21B91AB-A1E5-DED7-656B-4817CCE62754}"/>
              </a:ext>
            </a:extLst>
          </p:cNvPr>
          <p:cNvSpPr/>
          <p:nvPr/>
        </p:nvSpPr>
        <p:spPr>
          <a:xfrm>
            <a:off x="6627332" y="2785410"/>
            <a:ext cx="2550515" cy="963615"/>
          </a:xfrm>
          <a:prstGeom prst="rect">
            <a:avLst/>
          </a:prstGeom>
          <a:noFill/>
          <a:ln w="12700"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597">
              <a:lnSpc>
                <a:spcPct val="90000"/>
              </a:lnSpc>
              <a:spcBef>
                <a:spcPts val="1020"/>
              </a:spcBef>
              <a:defRPr/>
            </a:pPr>
            <a:r>
              <a:rPr lang="en-US" sz="1836" kern="0" dirty="0">
                <a:solidFill>
                  <a:schemeClr val="tx2"/>
                </a:solidFill>
              </a:rPr>
              <a:t>Platform as a Service</a:t>
            </a:r>
          </a:p>
          <a:p>
            <a:pPr algn="ctr" defTabSz="932597">
              <a:spcBef>
                <a:spcPts val="816"/>
              </a:spcBef>
              <a:defRPr/>
            </a:pPr>
            <a:r>
              <a:rPr lang="en-US" sz="1428" dirty="0">
                <a:solidFill>
                  <a:schemeClr val="tx2"/>
                </a:solidFill>
              </a:rPr>
              <a:t>Offload infrastructure and operating system management to the cloud</a:t>
            </a:r>
          </a:p>
        </p:txBody>
      </p:sp>
      <p:sp>
        <p:nvSpPr>
          <p:cNvPr id="24" name="Rectangle 23">
            <a:extLst>
              <a:ext uri="{FF2B5EF4-FFF2-40B4-BE49-F238E27FC236}">
                <a16:creationId xmlns:a16="http://schemas.microsoft.com/office/drawing/2014/main" id="{75D1CE99-631E-EFAC-C063-CD8D440A0469}"/>
              </a:ext>
              <a:ext uri="{C183D7F6-B498-43B3-948B-1728B52AA6E4}">
                <adec:decorative xmlns:adec="http://schemas.microsoft.com/office/drawing/2017/decorative" val="1"/>
              </a:ext>
            </a:extLst>
          </p:cNvPr>
          <p:cNvSpPr/>
          <p:nvPr/>
        </p:nvSpPr>
        <p:spPr>
          <a:xfrm>
            <a:off x="9377454" y="2785411"/>
            <a:ext cx="2205123" cy="963614"/>
          </a:xfrm>
          <a:prstGeom prst="rect">
            <a:avLst/>
          </a:prstGeom>
          <a:noFill/>
          <a:ln w="12700"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597">
              <a:lnSpc>
                <a:spcPct val="90000"/>
              </a:lnSpc>
              <a:spcBef>
                <a:spcPts val="1020"/>
              </a:spcBef>
              <a:defRPr/>
            </a:pPr>
            <a:r>
              <a:rPr lang="en-US" sz="1836" kern="0" dirty="0">
                <a:solidFill>
                  <a:schemeClr val="tx2"/>
                </a:solidFill>
              </a:rPr>
              <a:t>Low code</a:t>
            </a:r>
          </a:p>
          <a:p>
            <a:pPr algn="ctr" defTabSz="932597">
              <a:spcBef>
                <a:spcPts val="816"/>
              </a:spcBef>
              <a:defRPr/>
            </a:pPr>
            <a:r>
              <a:rPr lang="en-US" sz="1428" dirty="0">
                <a:solidFill>
                  <a:schemeClr val="tx2"/>
                </a:solidFill>
              </a:rPr>
              <a:t>Create a modern line of business apps with </a:t>
            </a:r>
            <a:br>
              <a:rPr lang="en-US" sz="1428" dirty="0">
                <a:solidFill>
                  <a:schemeClr val="tx2"/>
                </a:solidFill>
              </a:rPr>
            </a:br>
            <a:r>
              <a:rPr lang="en-US" sz="1428" dirty="0">
                <a:solidFill>
                  <a:schemeClr val="tx2"/>
                </a:solidFill>
              </a:rPr>
              <a:t>minimal coding</a:t>
            </a:r>
          </a:p>
        </p:txBody>
      </p:sp>
      <p:sp>
        <p:nvSpPr>
          <p:cNvPr id="6" name="Rectangle 5">
            <a:extLst>
              <a:ext uri="{FF2B5EF4-FFF2-40B4-BE49-F238E27FC236}">
                <a16:creationId xmlns:a16="http://schemas.microsoft.com/office/drawing/2014/main" id="{61315921-FD06-59FC-7C36-05E13AE5382B}"/>
              </a:ext>
            </a:extLst>
          </p:cNvPr>
          <p:cNvSpPr/>
          <p:nvPr/>
        </p:nvSpPr>
        <p:spPr>
          <a:xfrm>
            <a:off x="913754" y="4844367"/>
            <a:ext cx="10687972" cy="885369"/>
          </a:xfrm>
          <a:prstGeom prst="rect">
            <a:avLst/>
          </a:prstGeom>
          <a:solidFill>
            <a:schemeClr val="bg1">
              <a:lumMod val="85000"/>
              <a:lumOff val="15000"/>
            </a:schemeClr>
          </a:solidFill>
          <a:ln w="12700" cap="flat" cmpd="sng" algn="ctr">
            <a:noFill/>
            <a:prstDash val="solid"/>
            <a:headEnd type="none" w="med" len="med"/>
            <a:tailEnd type="none" w="med" len="med"/>
          </a:ln>
          <a:effectLst/>
        </p:spPr>
        <p:txBody>
          <a:bodyPr rot="0" spcFirstLastPara="0" vertOverflow="overflow" horzOverflow="overflow" vert="horz" wrap="square" lIns="186521" tIns="93260" rIns="186521" bIns="149217" numCol="1" spcCol="0" rtlCol="0" fromWordArt="0" anchor="ctr" anchorCtr="0" forceAA="0" compatLnSpc="1">
            <a:prstTxWarp prst="textNoShape">
              <a:avLst/>
            </a:prstTxWarp>
            <a:noAutofit/>
          </a:bodyPr>
          <a:lstStyle/>
          <a:p>
            <a:pPr algn="ctr" defTabSz="932597">
              <a:lnSpc>
                <a:spcPct val="90000"/>
              </a:lnSpc>
              <a:spcBef>
                <a:spcPts val="1020"/>
              </a:spcBef>
              <a:defRPr/>
            </a:pPr>
            <a:r>
              <a:rPr lang="en-US" sz="2040" kern="0" dirty="0">
                <a:solidFill>
                  <a:schemeClr val="tx2"/>
                </a:solidFill>
                <a:cs typeface="Space Grotesk" pitchFamily="2" charset="0"/>
              </a:rPr>
              <a:t>DevOps</a:t>
            </a:r>
          </a:p>
          <a:p>
            <a:pPr algn="ctr" defTabSz="932597">
              <a:lnSpc>
                <a:spcPct val="90000"/>
              </a:lnSpc>
              <a:spcBef>
                <a:spcPts val="816"/>
              </a:spcBef>
              <a:defRPr/>
            </a:pPr>
            <a:r>
              <a:rPr lang="en-US" sz="1428" dirty="0">
                <a:solidFill>
                  <a:schemeClr val="tx2"/>
                </a:solidFill>
                <a:cs typeface="Space Grotesk" pitchFamily="2" charset="0"/>
              </a:rPr>
              <a:t>Shorten the systems development life cycle and provide continuous delivery with high software quality</a:t>
            </a:r>
          </a:p>
        </p:txBody>
      </p:sp>
    </p:spTree>
    <p:extLst>
      <p:ext uri="{BB962C8B-B14F-4D97-AF65-F5344CB8AC3E}">
        <p14:creationId xmlns:p14="http://schemas.microsoft.com/office/powerpoint/2010/main" val="800358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6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600"/>
                                  </p:stCondLst>
                                  <p:childTnLst>
                                    <p:animMotion origin="layout" path="M 2.29167E-6 2.22222E-6 L 2.29167E-6 0.03541 " pathEditMode="relative" rAng="0" ptsTypes="AA">
                                      <p:cBhvr>
                                        <p:cTn id="9" dur="700" spd="-100000" fill="hold"/>
                                        <p:tgtEl>
                                          <p:spTgt spid="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3FAF9D7-B971-46AB-93F5-4A8A0806AAFA}"/>
              </a:ext>
              <a:ext uri="{C183D7F6-B498-43B3-948B-1728B52AA6E4}">
                <adec:decorative xmlns:adec="http://schemas.microsoft.com/office/drawing/2017/decorative" val="1"/>
              </a:ext>
            </a:extLst>
          </p:cNvPr>
          <p:cNvGrpSpPr/>
          <p:nvPr/>
        </p:nvGrpSpPr>
        <p:grpSpPr>
          <a:xfrm>
            <a:off x="874251" y="2027800"/>
            <a:ext cx="10687973" cy="585213"/>
            <a:chOff x="856322" y="1408905"/>
            <a:chExt cx="10479356" cy="573790"/>
          </a:xfrm>
        </p:grpSpPr>
        <p:cxnSp>
          <p:nvCxnSpPr>
            <p:cNvPr id="115" name="Straight Connector 114">
              <a:extLst>
                <a:ext uri="{FF2B5EF4-FFF2-40B4-BE49-F238E27FC236}">
                  <a16:creationId xmlns:a16="http://schemas.microsoft.com/office/drawing/2014/main" id="{B953787D-61EA-3D4E-AE72-4CDFAEFA7AB5}"/>
                </a:ext>
              </a:extLst>
            </p:cNvPr>
            <p:cNvCxnSpPr>
              <a:cxnSpLocks/>
            </p:cNvCxnSpPr>
            <p:nvPr/>
          </p:nvCxnSpPr>
          <p:spPr>
            <a:xfrm>
              <a:off x="856322" y="1982695"/>
              <a:ext cx="10479356" cy="0"/>
            </a:xfrm>
            <a:prstGeom prst="line">
              <a:avLst/>
            </a:prstGeom>
            <a:noFill/>
            <a:ln w="12700" cap="flat" cmpd="sng" algn="ctr">
              <a:gradFill flip="none" rotWithShape="1">
                <a:gsLst>
                  <a:gs pos="0">
                    <a:schemeClr val="accent1"/>
                  </a:gs>
                  <a:gs pos="41000">
                    <a:srgbClr val="50E6FF"/>
                  </a:gs>
                </a:gsLst>
                <a:path path="circle">
                  <a:fillToRect l="100000" t="100000"/>
                </a:path>
                <a:tileRect r="-100000" b="-100000"/>
              </a:gradFill>
              <a:prstDash val="solid"/>
              <a:headEnd type="arrow" w="lg" len="med"/>
              <a:tailEnd type="arrow" w="lg" len="med"/>
            </a:ln>
            <a:effectLst/>
            <a:extLst>
              <a:ext uri="{909E8E84-426E-40DD-AFC4-6F175D3DCCD1}">
                <a14:hiddenFill xmlns:a14="http://schemas.microsoft.com/office/drawing/2010/main">
                  <a:solidFill>
                    <a:srgbClr val="FFFFFF"/>
                  </a:solidFill>
                </a14:hiddenFill>
              </a:ext>
            </a:extLst>
          </p:spPr>
        </p:cxnSp>
        <p:grpSp>
          <p:nvGrpSpPr>
            <p:cNvPr id="124" name="consistency" descr="consistency">
              <a:extLst>
                <a:ext uri="{FF2B5EF4-FFF2-40B4-BE49-F238E27FC236}">
                  <a16:creationId xmlns:a16="http://schemas.microsoft.com/office/drawing/2014/main" id="{E92BBD30-F859-074F-B7E3-D5370B1AFB36}"/>
                </a:ext>
              </a:extLst>
            </p:cNvPr>
            <p:cNvGrpSpPr/>
            <p:nvPr/>
          </p:nvGrpSpPr>
          <p:grpSpPr>
            <a:xfrm>
              <a:off x="856322" y="1412299"/>
              <a:ext cx="392873" cy="391469"/>
              <a:chOff x="5422662" y="5746953"/>
              <a:chExt cx="435762" cy="434205"/>
            </a:xfrm>
          </p:grpSpPr>
          <p:sp>
            <p:nvSpPr>
              <p:cNvPr id="125" name="Freeform 841">
                <a:extLst>
                  <a:ext uri="{FF2B5EF4-FFF2-40B4-BE49-F238E27FC236}">
                    <a16:creationId xmlns:a16="http://schemas.microsoft.com/office/drawing/2014/main" id="{A072F288-3278-284A-96A4-8FD1352AECAA}"/>
                  </a:ext>
                </a:extLst>
              </p:cNvPr>
              <p:cNvSpPr>
                <a:spLocks/>
              </p:cNvSpPr>
              <p:nvPr/>
            </p:nvSpPr>
            <p:spPr bwMode="auto">
              <a:xfrm>
                <a:off x="5724583" y="5815430"/>
                <a:ext cx="133841" cy="348609"/>
              </a:xfrm>
              <a:custGeom>
                <a:avLst/>
                <a:gdLst>
                  <a:gd name="T0" fmla="*/ 116 w 116"/>
                  <a:gd name="T1" fmla="*/ 133 h 304"/>
                  <a:gd name="T2" fmla="*/ 60 w 116"/>
                  <a:gd name="T3" fmla="*/ 0 h 304"/>
                  <a:gd name="T4" fmla="*/ 46 w 116"/>
                  <a:gd name="T5" fmla="*/ 14 h 304"/>
                  <a:gd name="T6" fmla="*/ 48 w 116"/>
                  <a:gd name="T7" fmla="*/ 16 h 304"/>
                  <a:gd name="T8" fmla="*/ 83 w 116"/>
                  <a:gd name="T9" fmla="*/ 68 h 304"/>
                  <a:gd name="T10" fmla="*/ 96 w 116"/>
                  <a:gd name="T11" fmla="*/ 133 h 304"/>
                  <a:gd name="T12" fmla="*/ 83 w 116"/>
                  <a:gd name="T13" fmla="*/ 197 h 304"/>
                  <a:gd name="T14" fmla="*/ 47 w 116"/>
                  <a:gd name="T15" fmla="*/ 250 h 304"/>
                  <a:gd name="T16" fmla="*/ 19 w 116"/>
                  <a:gd name="T17" fmla="*/ 273 h 304"/>
                  <a:gd name="T18" fmla="*/ 5 w 116"/>
                  <a:gd name="T19" fmla="*/ 255 h 304"/>
                  <a:gd name="T20" fmla="*/ 0 w 116"/>
                  <a:gd name="T21" fmla="*/ 299 h 304"/>
                  <a:gd name="T22" fmla="*/ 43 w 116"/>
                  <a:gd name="T23" fmla="*/ 304 h 304"/>
                  <a:gd name="T24" fmla="*/ 31 w 116"/>
                  <a:gd name="T25" fmla="*/ 289 h 304"/>
                  <a:gd name="T26" fmla="*/ 116 w 116"/>
                  <a:gd name="T27" fmla="*/ 13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304">
                    <a:moveTo>
                      <a:pt x="116" y="133"/>
                    </a:moveTo>
                    <a:cubicBezTo>
                      <a:pt x="116" y="81"/>
                      <a:pt x="94" y="33"/>
                      <a:pt x="60" y="0"/>
                    </a:cubicBezTo>
                    <a:cubicBezTo>
                      <a:pt x="46" y="14"/>
                      <a:pt x="46" y="14"/>
                      <a:pt x="46" y="14"/>
                    </a:cubicBezTo>
                    <a:cubicBezTo>
                      <a:pt x="46" y="14"/>
                      <a:pt x="47" y="15"/>
                      <a:pt x="48" y="16"/>
                    </a:cubicBezTo>
                    <a:cubicBezTo>
                      <a:pt x="63" y="31"/>
                      <a:pt x="75" y="49"/>
                      <a:pt x="83" y="68"/>
                    </a:cubicBezTo>
                    <a:cubicBezTo>
                      <a:pt x="92" y="89"/>
                      <a:pt x="96" y="111"/>
                      <a:pt x="96" y="133"/>
                    </a:cubicBezTo>
                    <a:cubicBezTo>
                      <a:pt x="96" y="155"/>
                      <a:pt x="91" y="177"/>
                      <a:pt x="83" y="197"/>
                    </a:cubicBezTo>
                    <a:cubicBezTo>
                      <a:pt x="74" y="217"/>
                      <a:pt x="62" y="235"/>
                      <a:pt x="47" y="250"/>
                    </a:cubicBezTo>
                    <a:cubicBezTo>
                      <a:pt x="39" y="259"/>
                      <a:pt x="29" y="266"/>
                      <a:pt x="19" y="273"/>
                    </a:cubicBezTo>
                    <a:cubicBezTo>
                      <a:pt x="5" y="255"/>
                      <a:pt x="5" y="255"/>
                      <a:pt x="5" y="255"/>
                    </a:cubicBezTo>
                    <a:cubicBezTo>
                      <a:pt x="0" y="299"/>
                      <a:pt x="0" y="299"/>
                      <a:pt x="0" y="299"/>
                    </a:cubicBezTo>
                    <a:cubicBezTo>
                      <a:pt x="43" y="304"/>
                      <a:pt x="43" y="304"/>
                      <a:pt x="43" y="304"/>
                    </a:cubicBezTo>
                    <a:cubicBezTo>
                      <a:pt x="31" y="289"/>
                      <a:pt x="31" y="289"/>
                      <a:pt x="31" y="289"/>
                    </a:cubicBezTo>
                    <a:cubicBezTo>
                      <a:pt x="82" y="255"/>
                      <a:pt x="116" y="198"/>
                      <a:pt x="116" y="13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1" tIns="54856" rIns="109711" bIns="54856" numCol="1" anchor="t" anchorCtr="0" compatLnSpc="1">
                <a:prstTxWarp prst="textNoShape">
                  <a:avLst/>
                </a:prstTxWarp>
              </a:bodyPr>
              <a:lstStyle/>
              <a:p>
                <a:pPr algn="ctr" defTabSz="1097069" fontAlgn="base">
                  <a:defRPr/>
                </a:pPr>
                <a:endParaRPr lang="en-US" sz="2040" kern="0">
                  <a:solidFill>
                    <a:schemeClr val="tx2"/>
                  </a:solidFill>
                  <a:latin typeface="Space Grotesk" pitchFamily="2" charset="0"/>
                  <a:cs typeface="Space Grotesk" pitchFamily="2" charset="0"/>
                </a:endParaRPr>
              </a:p>
            </p:txBody>
          </p:sp>
          <p:sp>
            <p:nvSpPr>
              <p:cNvPr id="126" name="Freeform 842">
                <a:extLst>
                  <a:ext uri="{FF2B5EF4-FFF2-40B4-BE49-F238E27FC236}">
                    <a16:creationId xmlns:a16="http://schemas.microsoft.com/office/drawing/2014/main" id="{BB12902A-44AA-454A-8686-10D4E8D5A6BE}"/>
                  </a:ext>
                </a:extLst>
              </p:cNvPr>
              <p:cNvSpPr>
                <a:spLocks/>
              </p:cNvSpPr>
              <p:nvPr/>
            </p:nvSpPr>
            <p:spPr bwMode="auto">
              <a:xfrm>
                <a:off x="5422662" y="6009966"/>
                <a:ext cx="273908" cy="171192"/>
              </a:xfrm>
              <a:custGeom>
                <a:avLst/>
                <a:gdLst>
                  <a:gd name="T0" fmla="*/ 232 w 238"/>
                  <a:gd name="T1" fmla="*/ 124 h 148"/>
                  <a:gd name="T2" fmla="*/ 192 w 238"/>
                  <a:gd name="T3" fmla="*/ 128 h 148"/>
                  <a:gd name="T4" fmla="*/ 192 w 238"/>
                  <a:gd name="T5" fmla="*/ 128 h 148"/>
                  <a:gd name="T6" fmla="*/ 127 w 238"/>
                  <a:gd name="T7" fmla="*/ 115 h 148"/>
                  <a:gd name="T8" fmla="*/ 75 w 238"/>
                  <a:gd name="T9" fmla="*/ 80 h 148"/>
                  <a:gd name="T10" fmla="*/ 41 w 238"/>
                  <a:gd name="T11" fmla="*/ 30 h 148"/>
                  <a:gd name="T12" fmla="*/ 61 w 238"/>
                  <a:gd name="T13" fmla="*/ 26 h 148"/>
                  <a:gd name="T14" fmla="*/ 26 w 238"/>
                  <a:gd name="T15" fmla="*/ 0 h 148"/>
                  <a:gd name="T16" fmla="*/ 0 w 238"/>
                  <a:gd name="T17" fmla="*/ 36 h 148"/>
                  <a:gd name="T18" fmla="*/ 20 w 238"/>
                  <a:gd name="T19" fmla="*/ 33 h 148"/>
                  <a:gd name="T20" fmla="*/ 192 w 238"/>
                  <a:gd name="T21" fmla="*/ 148 h 148"/>
                  <a:gd name="T22" fmla="*/ 192 w 238"/>
                  <a:gd name="T23" fmla="*/ 148 h 148"/>
                  <a:gd name="T24" fmla="*/ 238 w 238"/>
                  <a:gd name="T25" fmla="*/ 143 h 148"/>
                  <a:gd name="T26" fmla="*/ 232 w 238"/>
                  <a:gd name="T27" fmla="*/ 12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8" h="148">
                    <a:moveTo>
                      <a:pt x="232" y="124"/>
                    </a:moveTo>
                    <a:cubicBezTo>
                      <a:pt x="219" y="127"/>
                      <a:pt x="206" y="128"/>
                      <a:pt x="192" y="128"/>
                    </a:cubicBezTo>
                    <a:cubicBezTo>
                      <a:pt x="192" y="128"/>
                      <a:pt x="192" y="128"/>
                      <a:pt x="192" y="128"/>
                    </a:cubicBezTo>
                    <a:cubicBezTo>
                      <a:pt x="170" y="128"/>
                      <a:pt x="148" y="124"/>
                      <a:pt x="127" y="115"/>
                    </a:cubicBezTo>
                    <a:cubicBezTo>
                      <a:pt x="108" y="107"/>
                      <a:pt x="90" y="95"/>
                      <a:pt x="75" y="80"/>
                    </a:cubicBezTo>
                    <a:cubicBezTo>
                      <a:pt x="60" y="65"/>
                      <a:pt x="49" y="48"/>
                      <a:pt x="41" y="30"/>
                    </a:cubicBezTo>
                    <a:cubicBezTo>
                      <a:pt x="61" y="26"/>
                      <a:pt x="61" y="26"/>
                      <a:pt x="61" y="26"/>
                    </a:cubicBezTo>
                    <a:cubicBezTo>
                      <a:pt x="26" y="0"/>
                      <a:pt x="26" y="0"/>
                      <a:pt x="26" y="0"/>
                    </a:cubicBezTo>
                    <a:cubicBezTo>
                      <a:pt x="0" y="36"/>
                      <a:pt x="0" y="36"/>
                      <a:pt x="0" y="36"/>
                    </a:cubicBezTo>
                    <a:cubicBezTo>
                      <a:pt x="20" y="33"/>
                      <a:pt x="20" y="33"/>
                      <a:pt x="20" y="33"/>
                    </a:cubicBezTo>
                    <a:cubicBezTo>
                      <a:pt x="48" y="100"/>
                      <a:pt x="114" y="148"/>
                      <a:pt x="192" y="148"/>
                    </a:cubicBezTo>
                    <a:cubicBezTo>
                      <a:pt x="192" y="148"/>
                      <a:pt x="192" y="148"/>
                      <a:pt x="192" y="148"/>
                    </a:cubicBezTo>
                    <a:cubicBezTo>
                      <a:pt x="208" y="148"/>
                      <a:pt x="223" y="146"/>
                      <a:pt x="238" y="143"/>
                    </a:cubicBezTo>
                    <a:lnTo>
                      <a:pt x="232" y="12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1" tIns="54856" rIns="109711" bIns="54856" numCol="1" anchor="t" anchorCtr="0" compatLnSpc="1">
                <a:prstTxWarp prst="textNoShape">
                  <a:avLst/>
                </a:prstTxWarp>
              </a:bodyPr>
              <a:lstStyle/>
              <a:p>
                <a:pPr algn="ctr" defTabSz="1097069" fontAlgn="base">
                  <a:defRPr/>
                </a:pPr>
                <a:endParaRPr lang="en-US" sz="2040" kern="0">
                  <a:solidFill>
                    <a:schemeClr val="tx2"/>
                  </a:solidFill>
                  <a:latin typeface="Space Grotesk" pitchFamily="2" charset="0"/>
                  <a:cs typeface="Space Grotesk" pitchFamily="2" charset="0"/>
                </a:endParaRPr>
              </a:p>
            </p:txBody>
          </p:sp>
          <p:sp>
            <p:nvSpPr>
              <p:cNvPr id="127" name="Freeform 843">
                <a:extLst>
                  <a:ext uri="{FF2B5EF4-FFF2-40B4-BE49-F238E27FC236}">
                    <a16:creationId xmlns:a16="http://schemas.microsoft.com/office/drawing/2014/main" id="{5EB76550-D70F-C445-BB34-B448F0FDD9B0}"/>
                  </a:ext>
                </a:extLst>
              </p:cNvPr>
              <p:cNvSpPr>
                <a:spLocks/>
              </p:cNvSpPr>
              <p:nvPr/>
            </p:nvSpPr>
            <p:spPr bwMode="auto">
              <a:xfrm>
                <a:off x="5430444" y="5746953"/>
                <a:ext cx="325266" cy="216325"/>
              </a:xfrm>
              <a:custGeom>
                <a:avLst/>
                <a:gdLst>
                  <a:gd name="T0" fmla="*/ 282 w 282"/>
                  <a:gd name="T1" fmla="*/ 40 h 188"/>
                  <a:gd name="T2" fmla="*/ 264 w 282"/>
                  <a:gd name="T3" fmla="*/ 0 h 188"/>
                  <a:gd name="T4" fmla="*/ 257 w 282"/>
                  <a:gd name="T5" fmla="*/ 20 h 188"/>
                  <a:gd name="T6" fmla="*/ 186 w 282"/>
                  <a:gd name="T7" fmla="*/ 6 h 188"/>
                  <a:gd name="T8" fmla="*/ 185 w 282"/>
                  <a:gd name="T9" fmla="*/ 6 h 188"/>
                  <a:gd name="T10" fmla="*/ 0 w 282"/>
                  <a:gd name="T11" fmla="*/ 188 h 188"/>
                  <a:gd name="T12" fmla="*/ 20 w 282"/>
                  <a:gd name="T13" fmla="*/ 188 h 188"/>
                  <a:gd name="T14" fmla="*/ 33 w 282"/>
                  <a:gd name="T15" fmla="*/ 127 h 188"/>
                  <a:gd name="T16" fmla="*/ 68 w 282"/>
                  <a:gd name="T17" fmla="*/ 74 h 188"/>
                  <a:gd name="T18" fmla="*/ 121 w 282"/>
                  <a:gd name="T19" fmla="*/ 39 h 188"/>
                  <a:gd name="T20" fmla="*/ 185 w 282"/>
                  <a:gd name="T21" fmla="*/ 26 h 188"/>
                  <a:gd name="T22" fmla="*/ 185 w 282"/>
                  <a:gd name="T23" fmla="*/ 26 h 188"/>
                  <a:gd name="T24" fmla="*/ 249 w 282"/>
                  <a:gd name="T25" fmla="*/ 39 h 188"/>
                  <a:gd name="T26" fmla="*/ 242 w 282"/>
                  <a:gd name="T27" fmla="*/ 58 h 188"/>
                  <a:gd name="T28" fmla="*/ 282 w 282"/>
                  <a:gd name="T29" fmla="*/ 4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2" h="188">
                    <a:moveTo>
                      <a:pt x="282" y="40"/>
                    </a:moveTo>
                    <a:cubicBezTo>
                      <a:pt x="264" y="0"/>
                      <a:pt x="264" y="0"/>
                      <a:pt x="264" y="0"/>
                    </a:cubicBezTo>
                    <a:cubicBezTo>
                      <a:pt x="257" y="20"/>
                      <a:pt x="257" y="20"/>
                      <a:pt x="257" y="20"/>
                    </a:cubicBezTo>
                    <a:cubicBezTo>
                      <a:pt x="235" y="11"/>
                      <a:pt x="211" y="6"/>
                      <a:pt x="186" y="6"/>
                    </a:cubicBezTo>
                    <a:cubicBezTo>
                      <a:pt x="185" y="6"/>
                      <a:pt x="185" y="6"/>
                      <a:pt x="185" y="6"/>
                    </a:cubicBezTo>
                    <a:cubicBezTo>
                      <a:pt x="84" y="6"/>
                      <a:pt x="2" y="87"/>
                      <a:pt x="0" y="188"/>
                    </a:cubicBezTo>
                    <a:cubicBezTo>
                      <a:pt x="20" y="188"/>
                      <a:pt x="20" y="188"/>
                      <a:pt x="20" y="188"/>
                    </a:cubicBezTo>
                    <a:cubicBezTo>
                      <a:pt x="20" y="167"/>
                      <a:pt x="24" y="146"/>
                      <a:pt x="33" y="127"/>
                    </a:cubicBezTo>
                    <a:cubicBezTo>
                      <a:pt x="41" y="107"/>
                      <a:pt x="53" y="90"/>
                      <a:pt x="68" y="74"/>
                    </a:cubicBezTo>
                    <a:cubicBezTo>
                      <a:pt x="83" y="59"/>
                      <a:pt x="101" y="47"/>
                      <a:pt x="121" y="39"/>
                    </a:cubicBezTo>
                    <a:cubicBezTo>
                      <a:pt x="141" y="30"/>
                      <a:pt x="163" y="26"/>
                      <a:pt x="185" y="26"/>
                    </a:cubicBezTo>
                    <a:cubicBezTo>
                      <a:pt x="185" y="26"/>
                      <a:pt x="185" y="26"/>
                      <a:pt x="185" y="26"/>
                    </a:cubicBezTo>
                    <a:cubicBezTo>
                      <a:pt x="208" y="26"/>
                      <a:pt x="229" y="30"/>
                      <a:pt x="249" y="39"/>
                    </a:cubicBezTo>
                    <a:cubicBezTo>
                      <a:pt x="242" y="58"/>
                      <a:pt x="242" y="58"/>
                      <a:pt x="242" y="58"/>
                    </a:cubicBezTo>
                    <a:lnTo>
                      <a:pt x="282" y="4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1" tIns="54856" rIns="109711" bIns="54856" numCol="1" anchor="t" anchorCtr="0" compatLnSpc="1">
                <a:prstTxWarp prst="textNoShape">
                  <a:avLst/>
                </a:prstTxWarp>
              </a:bodyPr>
              <a:lstStyle/>
              <a:p>
                <a:pPr algn="ctr" defTabSz="1097069" fontAlgn="base">
                  <a:defRPr/>
                </a:pPr>
                <a:endParaRPr lang="en-US" sz="2040" kern="0">
                  <a:solidFill>
                    <a:schemeClr val="tx2"/>
                  </a:solidFill>
                  <a:latin typeface="Space Grotesk" pitchFamily="2" charset="0"/>
                  <a:cs typeface="Space Grotesk" pitchFamily="2" charset="0"/>
                </a:endParaRPr>
              </a:p>
            </p:txBody>
          </p:sp>
          <p:sp>
            <p:nvSpPr>
              <p:cNvPr id="128" name="Freeform 844">
                <a:extLst>
                  <a:ext uri="{FF2B5EF4-FFF2-40B4-BE49-F238E27FC236}">
                    <a16:creationId xmlns:a16="http://schemas.microsoft.com/office/drawing/2014/main" id="{911E8798-A165-194A-8B33-303B5E41FA46}"/>
                  </a:ext>
                </a:extLst>
              </p:cNvPr>
              <p:cNvSpPr>
                <a:spLocks/>
              </p:cNvSpPr>
              <p:nvPr/>
            </p:nvSpPr>
            <p:spPr bwMode="auto">
              <a:xfrm>
                <a:off x="5488026" y="5810760"/>
                <a:ext cx="308146" cy="306590"/>
              </a:xfrm>
              <a:custGeom>
                <a:avLst/>
                <a:gdLst>
                  <a:gd name="T0" fmla="*/ 267 w 267"/>
                  <a:gd name="T1" fmla="*/ 153 h 267"/>
                  <a:gd name="T2" fmla="*/ 267 w 267"/>
                  <a:gd name="T3" fmla="*/ 114 h 267"/>
                  <a:gd name="T4" fmla="*/ 239 w 267"/>
                  <a:gd name="T5" fmla="*/ 114 h 267"/>
                  <a:gd name="T6" fmla="*/ 222 w 267"/>
                  <a:gd name="T7" fmla="*/ 73 h 267"/>
                  <a:gd name="T8" fmla="*/ 242 w 267"/>
                  <a:gd name="T9" fmla="*/ 53 h 267"/>
                  <a:gd name="T10" fmla="*/ 215 w 267"/>
                  <a:gd name="T11" fmla="*/ 25 h 267"/>
                  <a:gd name="T12" fmla="*/ 195 w 267"/>
                  <a:gd name="T13" fmla="*/ 45 h 267"/>
                  <a:gd name="T14" fmla="*/ 153 w 267"/>
                  <a:gd name="T15" fmla="*/ 28 h 267"/>
                  <a:gd name="T16" fmla="*/ 153 w 267"/>
                  <a:gd name="T17" fmla="*/ 0 h 267"/>
                  <a:gd name="T18" fmla="*/ 114 w 267"/>
                  <a:gd name="T19" fmla="*/ 0 h 267"/>
                  <a:gd name="T20" fmla="*/ 114 w 267"/>
                  <a:gd name="T21" fmla="*/ 28 h 267"/>
                  <a:gd name="T22" fmla="*/ 73 w 267"/>
                  <a:gd name="T23" fmla="*/ 45 h 267"/>
                  <a:gd name="T24" fmla="*/ 53 w 267"/>
                  <a:gd name="T25" fmla="*/ 25 h 267"/>
                  <a:gd name="T26" fmla="*/ 25 w 267"/>
                  <a:gd name="T27" fmla="*/ 53 h 267"/>
                  <a:gd name="T28" fmla="*/ 46 w 267"/>
                  <a:gd name="T29" fmla="*/ 73 h 267"/>
                  <a:gd name="T30" fmla="*/ 29 w 267"/>
                  <a:gd name="T31" fmla="*/ 114 h 267"/>
                  <a:gd name="T32" fmla="*/ 0 w 267"/>
                  <a:gd name="T33" fmla="*/ 114 h 267"/>
                  <a:gd name="T34" fmla="*/ 0 w 267"/>
                  <a:gd name="T35" fmla="*/ 153 h 267"/>
                  <a:gd name="T36" fmla="*/ 30 w 267"/>
                  <a:gd name="T37" fmla="*/ 153 h 267"/>
                  <a:gd name="T38" fmla="*/ 46 w 267"/>
                  <a:gd name="T39" fmla="*/ 193 h 267"/>
                  <a:gd name="T40" fmla="*/ 25 w 267"/>
                  <a:gd name="T41" fmla="*/ 214 h 267"/>
                  <a:gd name="T42" fmla="*/ 53 w 267"/>
                  <a:gd name="T43" fmla="*/ 242 h 267"/>
                  <a:gd name="T44" fmla="*/ 74 w 267"/>
                  <a:gd name="T45" fmla="*/ 221 h 267"/>
                  <a:gd name="T46" fmla="*/ 114 w 267"/>
                  <a:gd name="T47" fmla="*/ 237 h 267"/>
                  <a:gd name="T48" fmla="*/ 114 w 267"/>
                  <a:gd name="T49" fmla="*/ 267 h 267"/>
                  <a:gd name="T50" fmla="*/ 153 w 267"/>
                  <a:gd name="T51" fmla="*/ 267 h 267"/>
                  <a:gd name="T52" fmla="*/ 153 w 267"/>
                  <a:gd name="T53" fmla="*/ 238 h 267"/>
                  <a:gd name="T54" fmla="*/ 194 w 267"/>
                  <a:gd name="T55" fmla="*/ 221 h 267"/>
                  <a:gd name="T56" fmla="*/ 214 w 267"/>
                  <a:gd name="T57" fmla="*/ 242 h 267"/>
                  <a:gd name="T58" fmla="*/ 242 w 267"/>
                  <a:gd name="T59" fmla="*/ 215 h 267"/>
                  <a:gd name="T60" fmla="*/ 221 w 267"/>
                  <a:gd name="T61" fmla="*/ 194 h 267"/>
                  <a:gd name="T62" fmla="*/ 239 w 267"/>
                  <a:gd name="T63" fmla="*/ 153 h 267"/>
                  <a:gd name="T64" fmla="*/ 267 w 267"/>
                  <a:gd name="T65" fmla="*/ 15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7" h="267">
                    <a:moveTo>
                      <a:pt x="267" y="153"/>
                    </a:moveTo>
                    <a:cubicBezTo>
                      <a:pt x="267" y="114"/>
                      <a:pt x="267" y="114"/>
                      <a:pt x="267" y="114"/>
                    </a:cubicBezTo>
                    <a:cubicBezTo>
                      <a:pt x="239" y="114"/>
                      <a:pt x="239" y="114"/>
                      <a:pt x="239" y="114"/>
                    </a:cubicBezTo>
                    <a:cubicBezTo>
                      <a:pt x="237" y="99"/>
                      <a:pt x="231" y="85"/>
                      <a:pt x="222" y="73"/>
                    </a:cubicBezTo>
                    <a:cubicBezTo>
                      <a:pt x="242" y="53"/>
                      <a:pt x="242" y="53"/>
                      <a:pt x="242" y="53"/>
                    </a:cubicBezTo>
                    <a:cubicBezTo>
                      <a:pt x="215" y="25"/>
                      <a:pt x="215" y="25"/>
                      <a:pt x="215" y="25"/>
                    </a:cubicBezTo>
                    <a:cubicBezTo>
                      <a:pt x="195" y="45"/>
                      <a:pt x="195" y="45"/>
                      <a:pt x="195" y="45"/>
                    </a:cubicBezTo>
                    <a:cubicBezTo>
                      <a:pt x="183" y="36"/>
                      <a:pt x="169" y="31"/>
                      <a:pt x="153" y="28"/>
                    </a:cubicBezTo>
                    <a:cubicBezTo>
                      <a:pt x="153" y="0"/>
                      <a:pt x="153" y="0"/>
                      <a:pt x="153" y="0"/>
                    </a:cubicBezTo>
                    <a:cubicBezTo>
                      <a:pt x="114" y="0"/>
                      <a:pt x="114" y="0"/>
                      <a:pt x="114" y="0"/>
                    </a:cubicBezTo>
                    <a:cubicBezTo>
                      <a:pt x="114" y="28"/>
                      <a:pt x="114" y="28"/>
                      <a:pt x="114" y="28"/>
                    </a:cubicBezTo>
                    <a:cubicBezTo>
                      <a:pt x="99" y="31"/>
                      <a:pt x="85" y="37"/>
                      <a:pt x="73" y="45"/>
                    </a:cubicBezTo>
                    <a:cubicBezTo>
                      <a:pt x="53" y="25"/>
                      <a:pt x="53" y="25"/>
                      <a:pt x="53" y="25"/>
                    </a:cubicBezTo>
                    <a:cubicBezTo>
                      <a:pt x="25" y="53"/>
                      <a:pt x="25" y="53"/>
                      <a:pt x="25" y="53"/>
                    </a:cubicBezTo>
                    <a:cubicBezTo>
                      <a:pt x="46" y="73"/>
                      <a:pt x="46" y="73"/>
                      <a:pt x="46" y="73"/>
                    </a:cubicBezTo>
                    <a:cubicBezTo>
                      <a:pt x="38" y="85"/>
                      <a:pt x="32" y="99"/>
                      <a:pt x="29" y="114"/>
                    </a:cubicBezTo>
                    <a:cubicBezTo>
                      <a:pt x="0" y="114"/>
                      <a:pt x="0" y="114"/>
                      <a:pt x="0" y="114"/>
                    </a:cubicBezTo>
                    <a:cubicBezTo>
                      <a:pt x="0" y="153"/>
                      <a:pt x="0" y="153"/>
                      <a:pt x="0" y="153"/>
                    </a:cubicBezTo>
                    <a:cubicBezTo>
                      <a:pt x="30" y="153"/>
                      <a:pt x="30" y="153"/>
                      <a:pt x="30" y="153"/>
                    </a:cubicBezTo>
                    <a:cubicBezTo>
                      <a:pt x="32" y="168"/>
                      <a:pt x="38" y="181"/>
                      <a:pt x="46" y="193"/>
                    </a:cubicBezTo>
                    <a:cubicBezTo>
                      <a:pt x="25" y="214"/>
                      <a:pt x="25" y="214"/>
                      <a:pt x="25" y="214"/>
                    </a:cubicBezTo>
                    <a:cubicBezTo>
                      <a:pt x="53" y="242"/>
                      <a:pt x="53" y="242"/>
                      <a:pt x="53" y="242"/>
                    </a:cubicBezTo>
                    <a:cubicBezTo>
                      <a:pt x="74" y="221"/>
                      <a:pt x="74" y="221"/>
                      <a:pt x="74" y="221"/>
                    </a:cubicBezTo>
                    <a:cubicBezTo>
                      <a:pt x="86" y="229"/>
                      <a:pt x="99" y="235"/>
                      <a:pt x="114" y="237"/>
                    </a:cubicBezTo>
                    <a:cubicBezTo>
                      <a:pt x="114" y="267"/>
                      <a:pt x="114" y="267"/>
                      <a:pt x="114" y="267"/>
                    </a:cubicBezTo>
                    <a:cubicBezTo>
                      <a:pt x="153" y="267"/>
                      <a:pt x="153" y="267"/>
                      <a:pt x="153" y="267"/>
                    </a:cubicBezTo>
                    <a:cubicBezTo>
                      <a:pt x="153" y="238"/>
                      <a:pt x="153" y="238"/>
                      <a:pt x="153" y="238"/>
                    </a:cubicBezTo>
                    <a:cubicBezTo>
                      <a:pt x="168" y="235"/>
                      <a:pt x="182" y="229"/>
                      <a:pt x="194" y="221"/>
                    </a:cubicBezTo>
                    <a:cubicBezTo>
                      <a:pt x="214" y="242"/>
                      <a:pt x="214" y="242"/>
                      <a:pt x="214" y="242"/>
                    </a:cubicBezTo>
                    <a:cubicBezTo>
                      <a:pt x="242" y="215"/>
                      <a:pt x="242" y="215"/>
                      <a:pt x="242" y="215"/>
                    </a:cubicBezTo>
                    <a:cubicBezTo>
                      <a:pt x="221" y="194"/>
                      <a:pt x="221" y="194"/>
                      <a:pt x="221" y="194"/>
                    </a:cubicBezTo>
                    <a:cubicBezTo>
                      <a:pt x="230" y="182"/>
                      <a:pt x="236" y="168"/>
                      <a:pt x="239" y="153"/>
                    </a:cubicBezTo>
                    <a:lnTo>
                      <a:pt x="267" y="15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1" tIns="54856" rIns="109711" bIns="54856" numCol="1" anchor="t" anchorCtr="0" compatLnSpc="1">
                <a:prstTxWarp prst="textNoShape">
                  <a:avLst/>
                </a:prstTxWarp>
              </a:bodyPr>
              <a:lstStyle/>
              <a:p>
                <a:pPr algn="ctr" defTabSz="1097069" fontAlgn="base">
                  <a:defRPr/>
                </a:pPr>
                <a:endParaRPr lang="en-US" sz="2040" kern="0">
                  <a:solidFill>
                    <a:schemeClr val="tx2"/>
                  </a:solidFill>
                  <a:latin typeface="Space Grotesk" pitchFamily="2" charset="0"/>
                  <a:cs typeface="Space Grotesk" pitchFamily="2" charset="0"/>
                </a:endParaRPr>
              </a:p>
            </p:txBody>
          </p:sp>
          <p:sp>
            <p:nvSpPr>
              <p:cNvPr id="129" name="Oval 845">
                <a:extLst>
                  <a:ext uri="{FF2B5EF4-FFF2-40B4-BE49-F238E27FC236}">
                    <a16:creationId xmlns:a16="http://schemas.microsoft.com/office/drawing/2014/main" id="{543ACA10-E397-1043-8B86-0F66F5BFD473}"/>
                  </a:ext>
                </a:extLst>
              </p:cNvPr>
              <p:cNvSpPr>
                <a:spLocks noChangeArrowheads="1"/>
              </p:cNvSpPr>
              <p:nvPr/>
            </p:nvSpPr>
            <p:spPr bwMode="auto">
              <a:xfrm>
                <a:off x="5564285" y="5885463"/>
                <a:ext cx="157186" cy="1556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1" tIns="54856" rIns="109711" bIns="54856" numCol="1" anchor="t" anchorCtr="0" compatLnSpc="1">
                <a:prstTxWarp prst="textNoShape">
                  <a:avLst/>
                </a:prstTxWarp>
              </a:bodyPr>
              <a:lstStyle/>
              <a:p>
                <a:pPr algn="ctr" defTabSz="1097069" fontAlgn="base">
                  <a:defRPr/>
                </a:pPr>
                <a:endParaRPr lang="en-US" sz="2040" kern="0">
                  <a:solidFill>
                    <a:schemeClr val="tx2"/>
                  </a:solidFill>
                  <a:latin typeface="Space Grotesk" pitchFamily="2" charset="0"/>
                  <a:cs typeface="Space Grotesk" pitchFamily="2" charset="0"/>
                </a:endParaRPr>
              </a:p>
            </p:txBody>
          </p:sp>
        </p:grpSp>
        <p:grpSp>
          <p:nvGrpSpPr>
            <p:cNvPr id="130" name="gears" descr="gears, process, precision, productivity, mechanical">
              <a:extLst>
                <a:ext uri="{FF2B5EF4-FFF2-40B4-BE49-F238E27FC236}">
                  <a16:creationId xmlns:a16="http://schemas.microsoft.com/office/drawing/2014/main" id="{A8A0B2CE-A7AF-3A43-8AD3-5306700AE31E}"/>
                </a:ext>
              </a:extLst>
            </p:cNvPr>
            <p:cNvGrpSpPr/>
            <p:nvPr/>
          </p:nvGrpSpPr>
          <p:grpSpPr>
            <a:xfrm>
              <a:off x="10966918" y="1408905"/>
              <a:ext cx="368760" cy="398257"/>
              <a:chOff x="696496" y="5670715"/>
              <a:chExt cx="377924" cy="408154"/>
            </a:xfrm>
          </p:grpSpPr>
          <p:sp>
            <p:nvSpPr>
              <p:cNvPr id="131" name="Freeform 92">
                <a:extLst>
                  <a:ext uri="{FF2B5EF4-FFF2-40B4-BE49-F238E27FC236}">
                    <a16:creationId xmlns:a16="http://schemas.microsoft.com/office/drawing/2014/main" id="{8354371C-8874-D04D-AAEE-9FA0942D6DF4}"/>
                  </a:ext>
                </a:extLst>
              </p:cNvPr>
              <p:cNvSpPr>
                <a:spLocks/>
              </p:cNvSpPr>
              <p:nvPr/>
            </p:nvSpPr>
            <p:spPr bwMode="auto">
              <a:xfrm>
                <a:off x="830659" y="5869123"/>
                <a:ext cx="243761" cy="209746"/>
              </a:xfrm>
              <a:custGeom>
                <a:avLst/>
                <a:gdLst>
                  <a:gd name="T0" fmla="*/ 112 w 122"/>
                  <a:gd name="T1" fmla="*/ 43 h 105"/>
                  <a:gd name="T2" fmla="*/ 111 w 122"/>
                  <a:gd name="T3" fmla="*/ 32 h 105"/>
                  <a:gd name="T4" fmla="*/ 108 w 122"/>
                  <a:gd name="T5" fmla="*/ 22 h 105"/>
                  <a:gd name="T6" fmla="*/ 117 w 122"/>
                  <a:gd name="T7" fmla="*/ 15 h 105"/>
                  <a:gd name="T8" fmla="*/ 107 w 122"/>
                  <a:gd name="T9" fmla="*/ 0 h 105"/>
                  <a:gd name="T10" fmla="*/ 100 w 122"/>
                  <a:gd name="T11" fmla="*/ 3 h 105"/>
                  <a:gd name="T12" fmla="*/ 100 w 122"/>
                  <a:gd name="T13" fmla="*/ 4 h 105"/>
                  <a:gd name="T14" fmla="*/ 92 w 122"/>
                  <a:gd name="T15" fmla="*/ 24 h 105"/>
                  <a:gd name="T16" fmla="*/ 87 w 122"/>
                  <a:gd name="T17" fmla="*/ 35 h 105"/>
                  <a:gd name="T18" fmla="*/ 76 w 122"/>
                  <a:gd name="T19" fmla="*/ 32 h 105"/>
                  <a:gd name="T20" fmla="*/ 62 w 122"/>
                  <a:gd name="T21" fmla="*/ 28 h 105"/>
                  <a:gd name="T22" fmla="*/ 60 w 122"/>
                  <a:gd name="T23" fmla="*/ 30 h 105"/>
                  <a:gd name="T24" fmla="*/ 64 w 122"/>
                  <a:gd name="T25" fmla="*/ 44 h 105"/>
                  <a:gd name="T26" fmla="*/ 66 w 122"/>
                  <a:gd name="T27" fmla="*/ 55 h 105"/>
                  <a:gd name="T28" fmla="*/ 56 w 122"/>
                  <a:gd name="T29" fmla="*/ 60 h 105"/>
                  <a:gd name="T30" fmla="*/ 36 w 122"/>
                  <a:gd name="T31" fmla="*/ 68 h 105"/>
                  <a:gd name="T32" fmla="*/ 25 w 122"/>
                  <a:gd name="T33" fmla="*/ 73 h 105"/>
                  <a:gd name="T34" fmla="*/ 19 w 122"/>
                  <a:gd name="T35" fmla="*/ 63 h 105"/>
                  <a:gd name="T36" fmla="*/ 12 w 122"/>
                  <a:gd name="T37" fmla="*/ 50 h 105"/>
                  <a:gd name="T38" fmla="*/ 10 w 122"/>
                  <a:gd name="T39" fmla="*/ 50 h 105"/>
                  <a:gd name="T40" fmla="*/ 9 w 122"/>
                  <a:gd name="T41" fmla="*/ 50 h 105"/>
                  <a:gd name="T42" fmla="*/ 7 w 122"/>
                  <a:gd name="T43" fmla="*/ 55 h 105"/>
                  <a:gd name="T44" fmla="*/ 8 w 122"/>
                  <a:gd name="T45" fmla="*/ 61 h 105"/>
                  <a:gd name="T46" fmla="*/ 0 w 122"/>
                  <a:gd name="T47" fmla="*/ 68 h 105"/>
                  <a:gd name="T48" fmla="*/ 9 w 122"/>
                  <a:gd name="T49" fmla="*/ 83 h 105"/>
                  <a:gd name="T50" fmla="*/ 20 w 122"/>
                  <a:gd name="T51" fmla="*/ 78 h 105"/>
                  <a:gd name="T52" fmla="*/ 37 w 122"/>
                  <a:gd name="T53" fmla="*/ 90 h 105"/>
                  <a:gd name="T54" fmla="*/ 36 w 122"/>
                  <a:gd name="T55" fmla="*/ 101 h 105"/>
                  <a:gd name="T56" fmla="*/ 53 w 122"/>
                  <a:gd name="T57" fmla="*/ 105 h 105"/>
                  <a:gd name="T58" fmla="*/ 57 w 122"/>
                  <a:gd name="T59" fmla="*/ 95 h 105"/>
                  <a:gd name="T60" fmla="*/ 68 w 122"/>
                  <a:gd name="T61" fmla="*/ 94 h 105"/>
                  <a:gd name="T62" fmla="*/ 78 w 122"/>
                  <a:gd name="T63" fmla="*/ 92 h 105"/>
                  <a:gd name="T64" fmla="*/ 85 w 122"/>
                  <a:gd name="T65" fmla="*/ 100 h 105"/>
                  <a:gd name="T66" fmla="*/ 100 w 122"/>
                  <a:gd name="T67" fmla="*/ 91 h 105"/>
                  <a:gd name="T68" fmla="*/ 95 w 122"/>
                  <a:gd name="T69" fmla="*/ 80 h 105"/>
                  <a:gd name="T70" fmla="*/ 107 w 122"/>
                  <a:gd name="T71" fmla="*/ 63 h 105"/>
                  <a:gd name="T72" fmla="*/ 118 w 122"/>
                  <a:gd name="T73" fmla="*/ 64 h 105"/>
                  <a:gd name="T74" fmla="*/ 122 w 122"/>
                  <a:gd name="T75" fmla="*/ 47 h 105"/>
                  <a:gd name="T76" fmla="*/ 112 w 122"/>
                  <a:gd name="T77" fmla="*/ 4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05">
                    <a:moveTo>
                      <a:pt x="112" y="43"/>
                    </a:moveTo>
                    <a:cubicBezTo>
                      <a:pt x="112" y="40"/>
                      <a:pt x="112" y="36"/>
                      <a:pt x="111" y="32"/>
                    </a:cubicBezTo>
                    <a:cubicBezTo>
                      <a:pt x="111" y="29"/>
                      <a:pt x="110" y="26"/>
                      <a:pt x="108" y="22"/>
                    </a:cubicBezTo>
                    <a:cubicBezTo>
                      <a:pt x="117" y="15"/>
                      <a:pt x="117" y="15"/>
                      <a:pt x="117" y="15"/>
                    </a:cubicBezTo>
                    <a:cubicBezTo>
                      <a:pt x="107" y="0"/>
                      <a:pt x="107" y="0"/>
                      <a:pt x="107" y="0"/>
                    </a:cubicBezTo>
                    <a:cubicBezTo>
                      <a:pt x="100" y="3"/>
                      <a:pt x="100" y="3"/>
                      <a:pt x="100" y="3"/>
                    </a:cubicBezTo>
                    <a:cubicBezTo>
                      <a:pt x="100" y="4"/>
                      <a:pt x="100" y="4"/>
                      <a:pt x="100" y="4"/>
                    </a:cubicBezTo>
                    <a:cubicBezTo>
                      <a:pt x="92" y="24"/>
                      <a:pt x="92" y="24"/>
                      <a:pt x="92" y="24"/>
                    </a:cubicBezTo>
                    <a:cubicBezTo>
                      <a:pt x="87" y="35"/>
                      <a:pt x="87" y="35"/>
                      <a:pt x="87" y="35"/>
                    </a:cubicBezTo>
                    <a:cubicBezTo>
                      <a:pt x="76" y="32"/>
                      <a:pt x="76" y="32"/>
                      <a:pt x="76" y="32"/>
                    </a:cubicBezTo>
                    <a:cubicBezTo>
                      <a:pt x="62" y="28"/>
                      <a:pt x="62" y="28"/>
                      <a:pt x="62" y="28"/>
                    </a:cubicBezTo>
                    <a:cubicBezTo>
                      <a:pt x="61" y="29"/>
                      <a:pt x="61" y="29"/>
                      <a:pt x="60" y="30"/>
                    </a:cubicBezTo>
                    <a:cubicBezTo>
                      <a:pt x="64" y="44"/>
                      <a:pt x="64" y="44"/>
                      <a:pt x="64" y="44"/>
                    </a:cubicBezTo>
                    <a:cubicBezTo>
                      <a:pt x="66" y="55"/>
                      <a:pt x="66" y="55"/>
                      <a:pt x="66" y="55"/>
                    </a:cubicBezTo>
                    <a:cubicBezTo>
                      <a:pt x="56" y="60"/>
                      <a:pt x="56" y="60"/>
                      <a:pt x="56" y="60"/>
                    </a:cubicBezTo>
                    <a:cubicBezTo>
                      <a:pt x="36" y="68"/>
                      <a:pt x="36" y="68"/>
                      <a:pt x="36" y="68"/>
                    </a:cubicBezTo>
                    <a:cubicBezTo>
                      <a:pt x="25" y="73"/>
                      <a:pt x="25" y="73"/>
                      <a:pt x="25" y="73"/>
                    </a:cubicBezTo>
                    <a:cubicBezTo>
                      <a:pt x="19" y="63"/>
                      <a:pt x="19" y="63"/>
                      <a:pt x="19" y="63"/>
                    </a:cubicBezTo>
                    <a:cubicBezTo>
                      <a:pt x="12" y="50"/>
                      <a:pt x="12" y="50"/>
                      <a:pt x="12" y="50"/>
                    </a:cubicBezTo>
                    <a:cubicBezTo>
                      <a:pt x="11" y="50"/>
                      <a:pt x="11" y="50"/>
                      <a:pt x="10" y="50"/>
                    </a:cubicBezTo>
                    <a:cubicBezTo>
                      <a:pt x="10" y="50"/>
                      <a:pt x="9" y="50"/>
                      <a:pt x="9" y="50"/>
                    </a:cubicBezTo>
                    <a:cubicBezTo>
                      <a:pt x="7" y="55"/>
                      <a:pt x="7" y="55"/>
                      <a:pt x="7" y="55"/>
                    </a:cubicBezTo>
                    <a:cubicBezTo>
                      <a:pt x="7" y="57"/>
                      <a:pt x="8" y="59"/>
                      <a:pt x="8" y="61"/>
                    </a:cubicBezTo>
                    <a:cubicBezTo>
                      <a:pt x="0" y="68"/>
                      <a:pt x="0" y="68"/>
                      <a:pt x="0" y="68"/>
                    </a:cubicBezTo>
                    <a:cubicBezTo>
                      <a:pt x="9" y="83"/>
                      <a:pt x="9" y="83"/>
                      <a:pt x="9" y="83"/>
                    </a:cubicBezTo>
                    <a:cubicBezTo>
                      <a:pt x="20" y="78"/>
                      <a:pt x="20" y="78"/>
                      <a:pt x="20" y="78"/>
                    </a:cubicBezTo>
                    <a:cubicBezTo>
                      <a:pt x="24" y="83"/>
                      <a:pt x="30" y="88"/>
                      <a:pt x="37" y="90"/>
                    </a:cubicBezTo>
                    <a:cubicBezTo>
                      <a:pt x="36" y="101"/>
                      <a:pt x="36" y="101"/>
                      <a:pt x="36" y="101"/>
                    </a:cubicBezTo>
                    <a:cubicBezTo>
                      <a:pt x="53" y="105"/>
                      <a:pt x="53" y="105"/>
                      <a:pt x="53" y="105"/>
                    </a:cubicBezTo>
                    <a:cubicBezTo>
                      <a:pt x="57" y="95"/>
                      <a:pt x="57" y="95"/>
                      <a:pt x="57" y="95"/>
                    </a:cubicBezTo>
                    <a:cubicBezTo>
                      <a:pt x="60" y="95"/>
                      <a:pt x="64" y="95"/>
                      <a:pt x="68" y="94"/>
                    </a:cubicBezTo>
                    <a:cubicBezTo>
                      <a:pt x="71" y="94"/>
                      <a:pt x="74" y="93"/>
                      <a:pt x="78" y="92"/>
                    </a:cubicBezTo>
                    <a:cubicBezTo>
                      <a:pt x="85" y="100"/>
                      <a:pt x="85" y="100"/>
                      <a:pt x="85" y="100"/>
                    </a:cubicBezTo>
                    <a:cubicBezTo>
                      <a:pt x="100" y="91"/>
                      <a:pt x="100" y="91"/>
                      <a:pt x="100" y="91"/>
                    </a:cubicBezTo>
                    <a:cubicBezTo>
                      <a:pt x="95" y="80"/>
                      <a:pt x="95" y="80"/>
                      <a:pt x="95" y="80"/>
                    </a:cubicBezTo>
                    <a:cubicBezTo>
                      <a:pt x="100" y="76"/>
                      <a:pt x="104" y="70"/>
                      <a:pt x="107" y="63"/>
                    </a:cubicBezTo>
                    <a:cubicBezTo>
                      <a:pt x="118" y="64"/>
                      <a:pt x="118" y="64"/>
                      <a:pt x="118" y="64"/>
                    </a:cubicBezTo>
                    <a:cubicBezTo>
                      <a:pt x="122" y="47"/>
                      <a:pt x="122" y="47"/>
                      <a:pt x="122" y="47"/>
                    </a:cubicBezTo>
                    <a:lnTo>
                      <a:pt x="112" y="4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1" tIns="54856" rIns="109711" bIns="54856" numCol="1" anchor="t" anchorCtr="0" compatLnSpc="1">
                <a:prstTxWarp prst="textNoShape">
                  <a:avLst/>
                </a:prstTxWarp>
              </a:bodyPr>
              <a:lstStyle/>
              <a:p>
                <a:pPr algn="ctr" defTabSz="1097069" fontAlgn="base">
                  <a:defRPr/>
                </a:pPr>
                <a:endParaRPr lang="en-US" sz="2040" kern="0">
                  <a:solidFill>
                    <a:schemeClr val="tx2"/>
                  </a:solidFill>
                  <a:latin typeface="Space Grotesk" pitchFamily="2" charset="0"/>
                  <a:cs typeface="Space Grotesk" pitchFamily="2" charset="0"/>
                </a:endParaRPr>
              </a:p>
            </p:txBody>
          </p:sp>
          <p:sp>
            <p:nvSpPr>
              <p:cNvPr id="132" name="Freeform 93">
                <a:extLst>
                  <a:ext uri="{FF2B5EF4-FFF2-40B4-BE49-F238E27FC236}">
                    <a16:creationId xmlns:a16="http://schemas.microsoft.com/office/drawing/2014/main" id="{E41152BA-BD5D-324E-BEA0-980EE9A784E6}"/>
                  </a:ext>
                </a:extLst>
              </p:cNvPr>
              <p:cNvSpPr>
                <a:spLocks/>
              </p:cNvSpPr>
              <p:nvPr/>
            </p:nvSpPr>
            <p:spPr bwMode="auto">
              <a:xfrm>
                <a:off x="696496" y="5670715"/>
                <a:ext cx="309897" cy="309894"/>
              </a:xfrm>
              <a:custGeom>
                <a:avLst/>
                <a:gdLst>
                  <a:gd name="T0" fmla="*/ 57 w 155"/>
                  <a:gd name="T1" fmla="*/ 0 h 155"/>
                  <a:gd name="T2" fmla="*/ 70 w 155"/>
                  <a:gd name="T3" fmla="*/ 20 h 155"/>
                  <a:gd name="T4" fmla="*/ 77 w 155"/>
                  <a:gd name="T5" fmla="*/ 20 h 155"/>
                  <a:gd name="T6" fmla="*/ 85 w 155"/>
                  <a:gd name="T7" fmla="*/ 20 h 155"/>
                  <a:gd name="T8" fmla="*/ 98 w 155"/>
                  <a:gd name="T9" fmla="*/ 0 h 155"/>
                  <a:gd name="T10" fmla="*/ 118 w 155"/>
                  <a:gd name="T11" fmla="*/ 8 h 155"/>
                  <a:gd name="T12" fmla="*/ 112 w 155"/>
                  <a:gd name="T13" fmla="*/ 32 h 155"/>
                  <a:gd name="T14" fmla="*/ 123 w 155"/>
                  <a:gd name="T15" fmla="*/ 43 h 155"/>
                  <a:gd name="T16" fmla="*/ 147 w 155"/>
                  <a:gd name="T17" fmla="*/ 37 h 155"/>
                  <a:gd name="T18" fmla="*/ 155 w 155"/>
                  <a:gd name="T19" fmla="*/ 57 h 155"/>
                  <a:gd name="T20" fmla="*/ 135 w 155"/>
                  <a:gd name="T21" fmla="*/ 69 h 155"/>
                  <a:gd name="T22" fmla="*/ 135 w 155"/>
                  <a:gd name="T23" fmla="*/ 85 h 155"/>
                  <a:gd name="T24" fmla="*/ 155 w 155"/>
                  <a:gd name="T25" fmla="*/ 98 h 155"/>
                  <a:gd name="T26" fmla="*/ 146 w 155"/>
                  <a:gd name="T27" fmla="*/ 118 h 155"/>
                  <a:gd name="T28" fmla="*/ 124 w 155"/>
                  <a:gd name="T29" fmla="*/ 112 h 155"/>
                  <a:gd name="T30" fmla="*/ 112 w 155"/>
                  <a:gd name="T31" fmla="*/ 124 h 155"/>
                  <a:gd name="T32" fmla="*/ 118 w 155"/>
                  <a:gd name="T33" fmla="*/ 146 h 155"/>
                  <a:gd name="T34" fmla="*/ 98 w 155"/>
                  <a:gd name="T35" fmla="*/ 155 h 155"/>
                  <a:gd name="T36" fmla="*/ 86 w 155"/>
                  <a:gd name="T37" fmla="*/ 135 h 155"/>
                  <a:gd name="T38" fmla="*/ 77 w 155"/>
                  <a:gd name="T39" fmla="*/ 136 h 155"/>
                  <a:gd name="T40" fmla="*/ 69 w 155"/>
                  <a:gd name="T41" fmla="*/ 135 h 155"/>
                  <a:gd name="T42" fmla="*/ 57 w 155"/>
                  <a:gd name="T43" fmla="*/ 155 h 155"/>
                  <a:gd name="T44" fmla="*/ 37 w 155"/>
                  <a:gd name="T45" fmla="*/ 146 h 155"/>
                  <a:gd name="T46" fmla="*/ 42 w 155"/>
                  <a:gd name="T47" fmla="*/ 124 h 155"/>
                  <a:gd name="T48" fmla="*/ 30 w 155"/>
                  <a:gd name="T49" fmla="*/ 112 h 155"/>
                  <a:gd name="T50" fmla="*/ 8 w 155"/>
                  <a:gd name="T51" fmla="*/ 117 h 155"/>
                  <a:gd name="T52" fmla="*/ 0 w 155"/>
                  <a:gd name="T53" fmla="*/ 97 h 155"/>
                  <a:gd name="T54" fmla="*/ 20 w 155"/>
                  <a:gd name="T55" fmla="*/ 86 h 155"/>
                  <a:gd name="T56" fmla="*/ 20 w 155"/>
                  <a:gd name="T57" fmla="*/ 69 h 155"/>
                  <a:gd name="T58" fmla="*/ 0 w 155"/>
                  <a:gd name="T59" fmla="*/ 57 h 155"/>
                  <a:gd name="T60" fmla="*/ 9 w 155"/>
                  <a:gd name="T61" fmla="*/ 37 h 155"/>
                  <a:gd name="T62" fmla="*/ 31 w 155"/>
                  <a:gd name="T63" fmla="*/ 42 h 155"/>
                  <a:gd name="T64" fmla="*/ 43 w 155"/>
                  <a:gd name="T65" fmla="*/ 31 h 155"/>
                  <a:gd name="T66" fmla="*/ 37 w 155"/>
                  <a:gd name="T67" fmla="*/ 8 h 155"/>
                  <a:gd name="T68" fmla="*/ 57 w 155"/>
                  <a:gd name="T69"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5" h="155">
                    <a:moveTo>
                      <a:pt x="57" y="0"/>
                    </a:moveTo>
                    <a:cubicBezTo>
                      <a:pt x="70" y="20"/>
                      <a:pt x="70" y="20"/>
                      <a:pt x="70" y="20"/>
                    </a:cubicBezTo>
                    <a:cubicBezTo>
                      <a:pt x="72" y="20"/>
                      <a:pt x="75" y="20"/>
                      <a:pt x="77" y="20"/>
                    </a:cubicBezTo>
                    <a:cubicBezTo>
                      <a:pt x="80" y="20"/>
                      <a:pt x="83" y="20"/>
                      <a:pt x="85" y="20"/>
                    </a:cubicBezTo>
                    <a:cubicBezTo>
                      <a:pt x="98" y="0"/>
                      <a:pt x="98" y="0"/>
                      <a:pt x="98" y="0"/>
                    </a:cubicBezTo>
                    <a:cubicBezTo>
                      <a:pt x="118" y="8"/>
                      <a:pt x="118" y="8"/>
                      <a:pt x="118" y="8"/>
                    </a:cubicBezTo>
                    <a:cubicBezTo>
                      <a:pt x="112" y="32"/>
                      <a:pt x="112" y="32"/>
                      <a:pt x="112" y="32"/>
                    </a:cubicBezTo>
                    <a:cubicBezTo>
                      <a:pt x="117" y="35"/>
                      <a:pt x="120" y="39"/>
                      <a:pt x="123" y="43"/>
                    </a:cubicBezTo>
                    <a:cubicBezTo>
                      <a:pt x="147" y="37"/>
                      <a:pt x="147" y="37"/>
                      <a:pt x="147" y="37"/>
                    </a:cubicBezTo>
                    <a:cubicBezTo>
                      <a:pt x="155" y="57"/>
                      <a:pt x="155" y="57"/>
                      <a:pt x="155" y="57"/>
                    </a:cubicBezTo>
                    <a:cubicBezTo>
                      <a:pt x="135" y="69"/>
                      <a:pt x="135" y="69"/>
                      <a:pt x="135" y="69"/>
                    </a:cubicBezTo>
                    <a:cubicBezTo>
                      <a:pt x="135" y="75"/>
                      <a:pt x="135" y="80"/>
                      <a:pt x="135" y="85"/>
                    </a:cubicBezTo>
                    <a:cubicBezTo>
                      <a:pt x="155" y="98"/>
                      <a:pt x="155" y="98"/>
                      <a:pt x="155" y="98"/>
                    </a:cubicBezTo>
                    <a:cubicBezTo>
                      <a:pt x="146" y="118"/>
                      <a:pt x="146" y="118"/>
                      <a:pt x="146" y="118"/>
                    </a:cubicBezTo>
                    <a:cubicBezTo>
                      <a:pt x="124" y="112"/>
                      <a:pt x="124" y="112"/>
                      <a:pt x="124" y="112"/>
                    </a:cubicBezTo>
                    <a:cubicBezTo>
                      <a:pt x="121" y="117"/>
                      <a:pt x="117" y="121"/>
                      <a:pt x="112" y="124"/>
                    </a:cubicBezTo>
                    <a:cubicBezTo>
                      <a:pt x="118" y="146"/>
                      <a:pt x="118" y="146"/>
                      <a:pt x="118" y="146"/>
                    </a:cubicBezTo>
                    <a:cubicBezTo>
                      <a:pt x="98" y="155"/>
                      <a:pt x="98" y="155"/>
                      <a:pt x="98" y="155"/>
                    </a:cubicBezTo>
                    <a:cubicBezTo>
                      <a:pt x="86" y="135"/>
                      <a:pt x="86" y="135"/>
                      <a:pt x="86" y="135"/>
                    </a:cubicBezTo>
                    <a:cubicBezTo>
                      <a:pt x="83" y="136"/>
                      <a:pt x="80" y="136"/>
                      <a:pt x="77" y="136"/>
                    </a:cubicBezTo>
                    <a:cubicBezTo>
                      <a:pt x="74" y="136"/>
                      <a:pt x="72" y="136"/>
                      <a:pt x="69" y="135"/>
                    </a:cubicBezTo>
                    <a:cubicBezTo>
                      <a:pt x="57" y="155"/>
                      <a:pt x="57" y="155"/>
                      <a:pt x="57" y="155"/>
                    </a:cubicBezTo>
                    <a:cubicBezTo>
                      <a:pt x="37" y="146"/>
                      <a:pt x="37" y="146"/>
                      <a:pt x="37" y="146"/>
                    </a:cubicBezTo>
                    <a:cubicBezTo>
                      <a:pt x="42" y="124"/>
                      <a:pt x="42" y="124"/>
                      <a:pt x="42" y="124"/>
                    </a:cubicBezTo>
                    <a:cubicBezTo>
                      <a:pt x="38" y="121"/>
                      <a:pt x="34" y="117"/>
                      <a:pt x="30" y="112"/>
                    </a:cubicBezTo>
                    <a:cubicBezTo>
                      <a:pt x="8" y="117"/>
                      <a:pt x="8" y="117"/>
                      <a:pt x="8" y="117"/>
                    </a:cubicBezTo>
                    <a:cubicBezTo>
                      <a:pt x="0" y="97"/>
                      <a:pt x="0" y="97"/>
                      <a:pt x="0" y="97"/>
                    </a:cubicBezTo>
                    <a:cubicBezTo>
                      <a:pt x="20" y="86"/>
                      <a:pt x="20" y="86"/>
                      <a:pt x="20" y="86"/>
                    </a:cubicBezTo>
                    <a:cubicBezTo>
                      <a:pt x="19" y="80"/>
                      <a:pt x="19" y="75"/>
                      <a:pt x="20" y="69"/>
                    </a:cubicBezTo>
                    <a:cubicBezTo>
                      <a:pt x="0" y="57"/>
                      <a:pt x="0" y="57"/>
                      <a:pt x="0" y="57"/>
                    </a:cubicBezTo>
                    <a:cubicBezTo>
                      <a:pt x="9" y="37"/>
                      <a:pt x="9" y="37"/>
                      <a:pt x="9" y="37"/>
                    </a:cubicBezTo>
                    <a:cubicBezTo>
                      <a:pt x="31" y="42"/>
                      <a:pt x="31" y="42"/>
                      <a:pt x="31" y="42"/>
                    </a:cubicBezTo>
                    <a:cubicBezTo>
                      <a:pt x="35" y="38"/>
                      <a:pt x="38" y="34"/>
                      <a:pt x="43" y="31"/>
                    </a:cubicBezTo>
                    <a:cubicBezTo>
                      <a:pt x="37" y="8"/>
                      <a:pt x="37" y="8"/>
                      <a:pt x="37" y="8"/>
                    </a:cubicBezTo>
                    <a:cubicBezTo>
                      <a:pt x="57" y="0"/>
                      <a:pt x="57" y="0"/>
                      <a:pt x="57" y="0"/>
                    </a:cubicBezTo>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1" tIns="54856" rIns="109711" bIns="54856" numCol="1" anchor="t" anchorCtr="0" compatLnSpc="1">
                <a:prstTxWarp prst="textNoShape">
                  <a:avLst/>
                </a:prstTxWarp>
              </a:bodyPr>
              <a:lstStyle/>
              <a:p>
                <a:pPr algn="ctr" defTabSz="1097069" fontAlgn="base">
                  <a:defRPr/>
                </a:pPr>
                <a:endParaRPr lang="en-US" sz="2040" kern="0">
                  <a:solidFill>
                    <a:schemeClr val="tx2"/>
                  </a:solidFill>
                  <a:latin typeface="Space Grotesk" pitchFamily="2" charset="0"/>
                  <a:cs typeface="Space Grotesk" pitchFamily="2" charset="0"/>
                </a:endParaRPr>
              </a:p>
            </p:txBody>
          </p:sp>
        </p:grpSp>
      </p:grpSp>
      <p:sp>
        <p:nvSpPr>
          <p:cNvPr id="8" name="Title 7">
            <a:extLst>
              <a:ext uri="{FF2B5EF4-FFF2-40B4-BE49-F238E27FC236}">
                <a16:creationId xmlns:a16="http://schemas.microsoft.com/office/drawing/2014/main" id="{ADA6EA38-BBBE-44BE-B5A8-65DF9AB52F5D}"/>
              </a:ext>
            </a:extLst>
          </p:cNvPr>
          <p:cNvSpPr>
            <a:spLocks noGrp="1"/>
          </p:cNvSpPr>
          <p:nvPr>
            <p:ph type="title"/>
          </p:nvPr>
        </p:nvSpPr>
        <p:spPr>
          <a:xfrm>
            <a:off x="600855" y="466302"/>
            <a:ext cx="11237870" cy="502246"/>
          </a:xfrm>
        </p:spPr>
        <p:txBody>
          <a:bodyPr>
            <a:noAutofit/>
          </a:bodyPr>
          <a:lstStyle/>
          <a:p>
            <a:r>
              <a:rPr lang="en-US" sz="4800" spc="-51" dirty="0">
                <a:ln w="3175">
                  <a:noFill/>
                </a:ln>
                <a:solidFill>
                  <a:schemeClr val="accent1">
                    <a:lumMod val="75000"/>
                  </a:schemeClr>
                </a:solidFill>
                <a:ea typeface="+mn-ea"/>
                <a:cs typeface="Segoe UI" pitchFamily="34" charset="0"/>
              </a:rPr>
              <a:t>Why migrate to Azure  </a:t>
            </a:r>
          </a:p>
        </p:txBody>
      </p:sp>
      <p:sp>
        <p:nvSpPr>
          <p:cNvPr id="114" name="TextBox 113">
            <a:extLst>
              <a:ext uri="{FF2B5EF4-FFF2-40B4-BE49-F238E27FC236}">
                <a16:creationId xmlns:a16="http://schemas.microsoft.com/office/drawing/2014/main" id="{97460DAF-2B3A-C34A-B6EB-EFDE8D48D0E1}"/>
              </a:ext>
            </a:extLst>
          </p:cNvPr>
          <p:cNvSpPr txBox="1"/>
          <p:nvPr/>
        </p:nvSpPr>
        <p:spPr>
          <a:xfrm>
            <a:off x="1335957" y="2026855"/>
            <a:ext cx="1059752" cy="414353"/>
          </a:xfrm>
          <a:prstGeom prst="rect">
            <a:avLst/>
          </a:prstGeom>
          <a:noFill/>
        </p:spPr>
        <p:txBody>
          <a:bodyPr wrap="none" rtlCol="0">
            <a:spAutoFit/>
          </a:bodyPr>
          <a:lstStyle/>
          <a:p>
            <a:pPr defTabSz="932597">
              <a:defRPr/>
            </a:pPr>
            <a:r>
              <a:rPr lang="en-US" sz="2040" kern="0" dirty="0">
                <a:solidFill>
                  <a:schemeClr val="tx2"/>
                </a:solidFill>
                <a:cs typeface="Space Grotesk" pitchFamily="2" charset="0"/>
              </a:rPr>
              <a:t>Control</a:t>
            </a:r>
          </a:p>
        </p:txBody>
      </p:sp>
      <p:sp>
        <p:nvSpPr>
          <p:cNvPr id="113" name="TextBox 112">
            <a:extLst>
              <a:ext uri="{FF2B5EF4-FFF2-40B4-BE49-F238E27FC236}">
                <a16:creationId xmlns:a16="http://schemas.microsoft.com/office/drawing/2014/main" id="{54B717D1-1E33-074F-9B8E-EE40E9EAAA98}"/>
              </a:ext>
            </a:extLst>
          </p:cNvPr>
          <p:cNvSpPr txBox="1"/>
          <p:nvPr/>
        </p:nvSpPr>
        <p:spPr>
          <a:xfrm>
            <a:off x="9794757" y="2026855"/>
            <a:ext cx="1324608" cy="414353"/>
          </a:xfrm>
          <a:prstGeom prst="rect">
            <a:avLst/>
          </a:prstGeom>
          <a:noFill/>
        </p:spPr>
        <p:txBody>
          <a:bodyPr wrap="none" rtlCol="0">
            <a:spAutoFit/>
          </a:bodyPr>
          <a:lstStyle/>
          <a:p>
            <a:pPr algn="r" defTabSz="932597">
              <a:defRPr/>
            </a:pPr>
            <a:r>
              <a:rPr lang="en-US" sz="2040" kern="0" dirty="0">
                <a:solidFill>
                  <a:schemeClr val="tx2"/>
                </a:solidFill>
                <a:cs typeface="Space Grotesk" pitchFamily="2" charset="0"/>
              </a:rPr>
              <a:t>Simplicity</a:t>
            </a:r>
          </a:p>
        </p:txBody>
      </p:sp>
      <p:cxnSp>
        <p:nvCxnSpPr>
          <p:cNvPr id="18" name="Straight Connector 17">
            <a:extLst>
              <a:ext uri="{FF2B5EF4-FFF2-40B4-BE49-F238E27FC236}">
                <a16:creationId xmlns:a16="http://schemas.microsoft.com/office/drawing/2014/main" id="{16C5BD91-B475-B529-62CB-72930AE0B974}"/>
              </a:ext>
              <a:ext uri="{C183D7F6-B498-43B3-948B-1728B52AA6E4}">
                <adec:decorative xmlns:adec="http://schemas.microsoft.com/office/drawing/2017/decorative" val="1"/>
              </a:ext>
            </a:extLst>
          </p:cNvPr>
          <p:cNvCxnSpPr/>
          <p:nvPr/>
        </p:nvCxnSpPr>
        <p:spPr>
          <a:xfrm>
            <a:off x="3712821" y="2863657"/>
            <a:ext cx="0" cy="885371"/>
          </a:xfrm>
          <a:prstGeom prst="line">
            <a:avLst/>
          </a:prstGeom>
          <a:noFill/>
          <a:ln w="12700" cap="flat" cmpd="sng" algn="ctr">
            <a:solidFill>
              <a:srgbClr val="000000">
                <a:lumMod val="75000"/>
                <a:lumOff val="25000"/>
              </a:srgbClr>
            </a:solidFill>
            <a:prstDash val="solid"/>
            <a:headEnd type="none" w="lg" len="med"/>
            <a:tailEnd type="none" w="lg" len="med"/>
          </a:ln>
          <a:effectLst/>
          <a:extLst>
            <a:ext uri="{909E8E84-426E-40DD-AFC4-6F175D3DCCD1}">
              <a14:hiddenFill xmlns:a14="http://schemas.microsoft.com/office/drawing/2010/main">
                <a:solidFill>
                  <a:srgbClr val="FFFFFF"/>
                </a:solidFill>
              </a14:hiddenFill>
            </a:ext>
          </a:extLst>
        </p:spPr>
      </p:cxnSp>
      <p:cxnSp>
        <p:nvCxnSpPr>
          <p:cNvPr id="19" name="Straight Connector 18">
            <a:extLst>
              <a:ext uri="{FF2B5EF4-FFF2-40B4-BE49-F238E27FC236}">
                <a16:creationId xmlns:a16="http://schemas.microsoft.com/office/drawing/2014/main" id="{717D2F46-5353-0E03-1F1F-509D124A7586}"/>
              </a:ext>
              <a:ext uri="{C183D7F6-B498-43B3-948B-1728B52AA6E4}">
                <adec:decorative xmlns:adec="http://schemas.microsoft.com/office/drawing/2017/decorative" val="1"/>
              </a:ext>
            </a:extLst>
          </p:cNvPr>
          <p:cNvCxnSpPr/>
          <p:nvPr/>
        </p:nvCxnSpPr>
        <p:spPr>
          <a:xfrm>
            <a:off x="6462942" y="2863657"/>
            <a:ext cx="0" cy="885371"/>
          </a:xfrm>
          <a:prstGeom prst="line">
            <a:avLst/>
          </a:prstGeom>
          <a:noFill/>
          <a:ln w="12700" cap="flat" cmpd="sng" algn="ctr">
            <a:solidFill>
              <a:srgbClr val="000000">
                <a:lumMod val="75000"/>
                <a:lumOff val="25000"/>
              </a:srgbClr>
            </a:solidFill>
            <a:prstDash val="solid"/>
            <a:headEnd type="none" w="lg" len="med"/>
            <a:tailEnd type="none" w="lg" len="med"/>
          </a:ln>
          <a:effectLst/>
          <a:extLst>
            <a:ext uri="{909E8E84-426E-40DD-AFC4-6F175D3DCCD1}">
              <a14:hiddenFill xmlns:a14="http://schemas.microsoft.com/office/drawing/2010/main">
                <a:solidFill>
                  <a:srgbClr val="FFFFFF"/>
                </a:solidFill>
              </a14:hiddenFill>
            </a:ext>
          </a:extLst>
        </p:spPr>
      </p:cxnSp>
      <p:cxnSp>
        <p:nvCxnSpPr>
          <p:cNvPr id="20" name="Straight Connector 19">
            <a:extLst>
              <a:ext uri="{FF2B5EF4-FFF2-40B4-BE49-F238E27FC236}">
                <a16:creationId xmlns:a16="http://schemas.microsoft.com/office/drawing/2014/main" id="{BBB98319-4ACA-84C3-31C9-A19B3C3965E4}"/>
              </a:ext>
              <a:ext uri="{C183D7F6-B498-43B3-948B-1728B52AA6E4}">
                <adec:decorative xmlns:adec="http://schemas.microsoft.com/office/drawing/2017/decorative" val="1"/>
              </a:ext>
            </a:extLst>
          </p:cNvPr>
          <p:cNvCxnSpPr/>
          <p:nvPr/>
        </p:nvCxnSpPr>
        <p:spPr>
          <a:xfrm>
            <a:off x="9391645" y="2863657"/>
            <a:ext cx="0" cy="885371"/>
          </a:xfrm>
          <a:prstGeom prst="line">
            <a:avLst/>
          </a:prstGeom>
          <a:noFill/>
          <a:ln w="12700" cap="flat" cmpd="sng" algn="ctr">
            <a:solidFill>
              <a:srgbClr val="000000">
                <a:lumMod val="75000"/>
                <a:lumOff val="25000"/>
              </a:srgbClr>
            </a:solidFill>
            <a:prstDash val="solid"/>
            <a:headEnd type="none" w="lg" len="med"/>
            <a:tailEnd type="none" w="lg" len="med"/>
          </a:ln>
          <a:effectLst/>
          <a:extLst>
            <a:ext uri="{909E8E84-426E-40DD-AFC4-6F175D3DCCD1}">
              <a14:hiddenFill xmlns:a14="http://schemas.microsoft.com/office/drawing/2010/main">
                <a:solidFill>
                  <a:srgbClr val="FFFFFF"/>
                </a:solidFill>
              </a14:hiddenFill>
            </a:ext>
          </a:extLst>
        </p:spPr>
      </p:cxnSp>
      <p:sp>
        <p:nvSpPr>
          <p:cNvPr id="21" name="Rectangle 20">
            <a:extLst>
              <a:ext uri="{FF2B5EF4-FFF2-40B4-BE49-F238E27FC236}">
                <a16:creationId xmlns:a16="http://schemas.microsoft.com/office/drawing/2014/main" id="{CDE66ACD-6DEF-EBE4-08F2-4B5CC40709D1}"/>
              </a:ext>
              <a:ext uri="{C183D7F6-B498-43B3-948B-1728B52AA6E4}">
                <adec:decorative xmlns:adec="http://schemas.microsoft.com/office/drawing/2017/decorative" val="1"/>
              </a:ext>
            </a:extLst>
          </p:cNvPr>
          <p:cNvSpPr/>
          <p:nvPr/>
        </p:nvSpPr>
        <p:spPr>
          <a:xfrm>
            <a:off x="705524" y="2785411"/>
            <a:ext cx="3007297" cy="963618"/>
          </a:xfrm>
          <a:prstGeom prst="rect">
            <a:avLst/>
          </a:prstGeom>
          <a:noFill/>
          <a:ln w="12700"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597">
              <a:lnSpc>
                <a:spcPct val="90000"/>
              </a:lnSpc>
              <a:spcBef>
                <a:spcPts val="1020"/>
              </a:spcBef>
              <a:defRPr/>
            </a:pPr>
            <a:r>
              <a:rPr lang="en-US" sz="1836" kern="0" dirty="0">
                <a:solidFill>
                  <a:schemeClr val="tx2"/>
                </a:solidFill>
              </a:rPr>
              <a:t>Infrastructure as a Service</a:t>
            </a:r>
          </a:p>
          <a:p>
            <a:pPr algn="ctr" defTabSz="932597">
              <a:spcBef>
                <a:spcPts val="816"/>
              </a:spcBef>
              <a:defRPr/>
            </a:pPr>
            <a:r>
              <a:rPr lang="en-US" sz="1428" dirty="0">
                <a:solidFill>
                  <a:schemeClr val="tx2"/>
                </a:solidFill>
                <a:cs typeface="Space Grotesk" pitchFamily="2" charset="0"/>
              </a:rPr>
              <a:t>Retain full control over the operating system in a </a:t>
            </a:r>
            <a:br>
              <a:rPr lang="en-US" sz="1428" dirty="0">
                <a:solidFill>
                  <a:schemeClr val="tx2"/>
                </a:solidFill>
                <a:cs typeface="Space Grotesk" pitchFamily="2" charset="0"/>
              </a:rPr>
            </a:br>
            <a:r>
              <a:rPr lang="en-US" sz="1428" dirty="0">
                <a:solidFill>
                  <a:schemeClr val="tx2"/>
                </a:solidFill>
                <a:cs typeface="Space Grotesk" pitchFamily="2" charset="0"/>
              </a:rPr>
              <a:t>cloud migration</a:t>
            </a:r>
          </a:p>
        </p:txBody>
      </p:sp>
      <p:sp>
        <p:nvSpPr>
          <p:cNvPr id="22" name="Rectangle 21">
            <a:extLst>
              <a:ext uri="{FF2B5EF4-FFF2-40B4-BE49-F238E27FC236}">
                <a16:creationId xmlns:a16="http://schemas.microsoft.com/office/drawing/2014/main" id="{FDA80897-E188-2340-37D3-E8547B6CEF2A}"/>
              </a:ext>
              <a:ext uri="{C183D7F6-B498-43B3-948B-1728B52AA6E4}">
                <adec:decorative xmlns:adec="http://schemas.microsoft.com/office/drawing/2017/decorative" val="1"/>
              </a:ext>
            </a:extLst>
          </p:cNvPr>
          <p:cNvSpPr/>
          <p:nvPr/>
        </p:nvSpPr>
        <p:spPr>
          <a:xfrm>
            <a:off x="4001031" y="2785410"/>
            <a:ext cx="1995120" cy="963619"/>
          </a:xfrm>
          <a:prstGeom prst="rect">
            <a:avLst/>
          </a:prstGeom>
          <a:noFill/>
          <a:ln w="12700"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597">
              <a:lnSpc>
                <a:spcPct val="90000"/>
              </a:lnSpc>
              <a:spcBef>
                <a:spcPts val="1020"/>
              </a:spcBef>
              <a:defRPr/>
            </a:pPr>
            <a:r>
              <a:rPr lang="en-US" sz="1836" kern="0" dirty="0">
                <a:solidFill>
                  <a:schemeClr val="tx2"/>
                </a:solidFill>
                <a:cs typeface="Space Grotesk" pitchFamily="2" charset="0"/>
              </a:rPr>
              <a:t>Containers</a:t>
            </a:r>
          </a:p>
          <a:p>
            <a:pPr algn="ctr" defTabSz="932597">
              <a:spcBef>
                <a:spcPts val="816"/>
              </a:spcBef>
              <a:defRPr/>
            </a:pPr>
            <a:r>
              <a:rPr lang="en-US" sz="1428" dirty="0">
                <a:solidFill>
                  <a:schemeClr val="tx2"/>
                </a:solidFill>
                <a:cs typeface="Space Grotesk" pitchFamily="2" charset="0"/>
              </a:rPr>
              <a:t>Manage and scale containerized applications with ease</a:t>
            </a:r>
          </a:p>
        </p:txBody>
      </p:sp>
      <p:sp>
        <p:nvSpPr>
          <p:cNvPr id="23" name="Rectangle 22">
            <a:extLst>
              <a:ext uri="{FF2B5EF4-FFF2-40B4-BE49-F238E27FC236}">
                <a16:creationId xmlns:a16="http://schemas.microsoft.com/office/drawing/2014/main" id="{E21B91AB-A1E5-DED7-656B-4817CCE62754}"/>
              </a:ext>
            </a:extLst>
          </p:cNvPr>
          <p:cNvSpPr/>
          <p:nvPr/>
        </p:nvSpPr>
        <p:spPr>
          <a:xfrm>
            <a:off x="6627332" y="2785410"/>
            <a:ext cx="2550515" cy="963615"/>
          </a:xfrm>
          <a:prstGeom prst="rect">
            <a:avLst/>
          </a:prstGeom>
          <a:noFill/>
          <a:ln w="12700"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597">
              <a:lnSpc>
                <a:spcPct val="90000"/>
              </a:lnSpc>
              <a:spcBef>
                <a:spcPts val="1020"/>
              </a:spcBef>
              <a:defRPr/>
            </a:pPr>
            <a:r>
              <a:rPr lang="en-US" sz="1836" kern="0" dirty="0">
                <a:solidFill>
                  <a:schemeClr val="tx2"/>
                </a:solidFill>
              </a:rPr>
              <a:t>Platform as a Service</a:t>
            </a:r>
          </a:p>
          <a:p>
            <a:pPr algn="ctr" defTabSz="932597">
              <a:spcBef>
                <a:spcPts val="816"/>
              </a:spcBef>
              <a:defRPr/>
            </a:pPr>
            <a:r>
              <a:rPr lang="en-US" sz="1428" dirty="0">
                <a:solidFill>
                  <a:schemeClr val="tx2"/>
                </a:solidFill>
              </a:rPr>
              <a:t>Offload infrastructure and operating system management to the cloud</a:t>
            </a:r>
          </a:p>
        </p:txBody>
      </p:sp>
      <p:sp>
        <p:nvSpPr>
          <p:cNvPr id="24" name="Rectangle 23">
            <a:extLst>
              <a:ext uri="{FF2B5EF4-FFF2-40B4-BE49-F238E27FC236}">
                <a16:creationId xmlns:a16="http://schemas.microsoft.com/office/drawing/2014/main" id="{75D1CE99-631E-EFAC-C063-CD8D440A0469}"/>
              </a:ext>
              <a:ext uri="{C183D7F6-B498-43B3-948B-1728B52AA6E4}">
                <adec:decorative xmlns:adec="http://schemas.microsoft.com/office/drawing/2017/decorative" val="1"/>
              </a:ext>
            </a:extLst>
          </p:cNvPr>
          <p:cNvSpPr/>
          <p:nvPr/>
        </p:nvSpPr>
        <p:spPr>
          <a:xfrm>
            <a:off x="9377454" y="2785411"/>
            <a:ext cx="2205123" cy="963614"/>
          </a:xfrm>
          <a:prstGeom prst="rect">
            <a:avLst/>
          </a:prstGeom>
          <a:noFill/>
          <a:ln w="12700"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597">
              <a:lnSpc>
                <a:spcPct val="90000"/>
              </a:lnSpc>
              <a:spcBef>
                <a:spcPts val="1020"/>
              </a:spcBef>
              <a:defRPr/>
            </a:pPr>
            <a:r>
              <a:rPr lang="en-US" sz="1836" kern="0" dirty="0">
                <a:solidFill>
                  <a:schemeClr val="tx2"/>
                </a:solidFill>
              </a:rPr>
              <a:t>Low code</a:t>
            </a:r>
          </a:p>
          <a:p>
            <a:pPr algn="ctr" defTabSz="932597">
              <a:spcBef>
                <a:spcPts val="816"/>
              </a:spcBef>
              <a:defRPr/>
            </a:pPr>
            <a:r>
              <a:rPr lang="en-US" sz="1428" dirty="0">
                <a:solidFill>
                  <a:schemeClr val="tx2"/>
                </a:solidFill>
              </a:rPr>
              <a:t>Create a modern line of business apps with </a:t>
            </a:r>
            <a:br>
              <a:rPr lang="en-US" sz="1428" dirty="0">
                <a:solidFill>
                  <a:schemeClr val="tx2"/>
                </a:solidFill>
              </a:rPr>
            </a:br>
            <a:r>
              <a:rPr lang="en-US" sz="1428" dirty="0">
                <a:solidFill>
                  <a:schemeClr val="tx2"/>
                </a:solidFill>
              </a:rPr>
              <a:t>minimal coding</a:t>
            </a:r>
          </a:p>
        </p:txBody>
      </p:sp>
      <p:cxnSp>
        <p:nvCxnSpPr>
          <p:cNvPr id="2" name="Straight Arrow Connector 1">
            <a:extLst>
              <a:ext uri="{FF2B5EF4-FFF2-40B4-BE49-F238E27FC236}">
                <a16:creationId xmlns:a16="http://schemas.microsoft.com/office/drawing/2014/main" id="{4375E5BB-9CC3-DE1C-AA41-26230571E520}"/>
              </a:ext>
              <a:ext uri="{C183D7F6-B498-43B3-948B-1728B52AA6E4}">
                <adec:decorative xmlns:adec="http://schemas.microsoft.com/office/drawing/2017/decorative" val="1"/>
              </a:ext>
            </a:extLst>
          </p:cNvPr>
          <p:cNvCxnSpPr>
            <a:cxnSpLocks/>
          </p:cNvCxnSpPr>
          <p:nvPr/>
        </p:nvCxnSpPr>
        <p:spPr>
          <a:xfrm flipV="1">
            <a:off x="8032523" y="4030918"/>
            <a:ext cx="0" cy="629079"/>
          </a:xfrm>
          <a:prstGeom prst="straightConnector1">
            <a:avLst/>
          </a:prstGeom>
          <a:ln w="31750">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3" name="Rectangle: Rounded Corners 4">
            <a:extLst>
              <a:ext uri="{FF2B5EF4-FFF2-40B4-BE49-F238E27FC236}">
                <a16:creationId xmlns:a16="http://schemas.microsoft.com/office/drawing/2014/main" id="{80E0FFB8-F789-1C8F-510E-8925640C00A3}"/>
              </a:ext>
              <a:ext uri="{C183D7F6-B498-43B3-948B-1728B52AA6E4}">
                <adec:decorative xmlns:adec="http://schemas.microsoft.com/office/drawing/2017/decorative" val="1"/>
              </a:ext>
            </a:extLst>
          </p:cNvPr>
          <p:cNvSpPr/>
          <p:nvPr/>
        </p:nvSpPr>
        <p:spPr>
          <a:xfrm>
            <a:off x="7006659" y="4659997"/>
            <a:ext cx="2051727" cy="1233505"/>
          </a:xfrm>
          <a:prstGeom prst="roundRect">
            <a:avLst>
              <a:gd name="adj" fmla="val 2723"/>
            </a:avLst>
          </a:prstGeom>
          <a:solidFill>
            <a:schemeClr val="accent1">
              <a:lumMod val="20000"/>
              <a:lumOff val="80000"/>
            </a:schemeClr>
          </a:solidFill>
          <a:ln w="12700" cap="flat" cmpd="sng" algn="ctr">
            <a:solidFill>
              <a:schemeClr val="accent1"/>
            </a:solidFill>
            <a:prstDash val="solid"/>
            <a:headEnd type="none" w="med" len="med"/>
            <a:tailEnd type="none" w="med" len="med"/>
          </a:ln>
          <a:effectLst>
            <a:outerShdw blurRad="50800" dist="38100" dir="16200000" rotWithShape="0">
              <a:prstClr val="black">
                <a:alpha val="40000"/>
              </a:prstClr>
            </a:outerShdw>
          </a:effectLst>
        </p:spPr>
        <p:txBody>
          <a:bodyPr rot="0" spcFirstLastPara="0" vertOverflow="overflow" horzOverflow="overflow" vert="horz" wrap="square" lIns="73433" tIns="183583" rIns="73433" bIns="146867" numCol="1" spcCol="0" rtlCol="0" fromWordArt="0" anchor="ctr" anchorCtr="0" forceAA="0" compatLnSpc="1">
            <a:prstTxWarp prst="textNoShape">
              <a:avLst/>
            </a:prstTxWarp>
            <a:noAutofit/>
          </a:bodyPr>
          <a:lstStyle/>
          <a:p>
            <a:pPr algn="ctr"/>
            <a:r>
              <a:rPr lang="en-US" sz="1428" kern="0" dirty="0">
                <a:solidFill>
                  <a:schemeClr val="tx2"/>
                </a:solidFill>
                <a:cs typeface="Space Grotesk" pitchFamily="2" charset="0"/>
              </a:rPr>
              <a:t>Many apps can migrate with minimal or no</a:t>
            </a:r>
            <a:br>
              <a:rPr lang="en-US" sz="1428" kern="0" dirty="0">
                <a:solidFill>
                  <a:schemeClr val="tx2"/>
                </a:solidFill>
                <a:cs typeface="Space Grotesk" pitchFamily="2" charset="0"/>
              </a:rPr>
            </a:br>
            <a:r>
              <a:rPr lang="en-US" sz="1428" kern="0" dirty="0">
                <a:solidFill>
                  <a:schemeClr val="tx2"/>
                </a:solidFill>
                <a:cs typeface="Space Grotesk" pitchFamily="2" charset="0"/>
              </a:rPr>
              <a:t>required changes</a:t>
            </a:r>
          </a:p>
        </p:txBody>
      </p:sp>
      <p:sp>
        <p:nvSpPr>
          <p:cNvPr id="7" name="Oval 6">
            <a:extLst>
              <a:ext uri="{FF2B5EF4-FFF2-40B4-BE49-F238E27FC236}">
                <a16:creationId xmlns:a16="http://schemas.microsoft.com/office/drawing/2014/main" id="{3273FAD8-559E-9B12-F8EA-205C39C37509}"/>
              </a:ext>
              <a:ext uri="{C183D7F6-B498-43B3-948B-1728B52AA6E4}">
                <adec:decorative xmlns:adec="http://schemas.microsoft.com/office/drawing/2017/decorative" val="1"/>
              </a:ext>
            </a:extLst>
          </p:cNvPr>
          <p:cNvSpPr/>
          <p:nvPr/>
        </p:nvSpPr>
        <p:spPr bwMode="auto">
          <a:xfrm>
            <a:off x="7928171" y="2508660"/>
            <a:ext cx="208704" cy="208704"/>
          </a:xfrm>
          <a:prstGeom prst="ellipse">
            <a:avLst/>
          </a:prstGeom>
          <a:solidFill>
            <a:schemeClr val="tx2"/>
          </a:solidFill>
          <a:ln w="9525" cap="flat" cmpd="sng" algn="ctr">
            <a:noFill/>
            <a:prstDash val="solid"/>
            <a:headEnd type="none" w="med" len="med"/>
            <a:tailEnd type="none" w="med" len="med"/>
          </a:ln>
          <a:effectLst>
            <a:outerShdw blurRad="127000" sx="105000" sy="105000" algn="ctr" rotWithShape="0">
              <a:prstClr val="black"/>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solidFill>
                <a:schemeClr val="tx2"/>
              </a:solidFill>
              <a:latin typeface="Space Grotesk" pitchFamily="2" charset="0"/>
              <a:ea typeface="Segoe UI" pitchFamily="34" charset="0"/>
              <a:cs typeface="Space Grotesk" pitchFamily="2" charset="0"/>
            </a:endParaRPr>
          </a:p>
        </p:txBody>
      </p:sp>
      <p:sp>
        <p:nvSpPr>
          <p:cNvPr id="6" name="Title 3">
            <a:extLst>
              <a:ext uri="{FF2B5EF4-FFF2-40B4-BE49-F238E27FC236}">
                <a16:creationId xmlns:a16="http://schemas.microsoft.com/office/drawing/2014/main" id="{EDADDDBE-BAF6-F446-98E4-B5F4A3987F12}"/>
              </a:ext>
            </a:extLst>
          </p:cNvPr>
          <p:cNvSpPr txBox="1">
            <a:spLocks/>
          </p:cNvSpPr>
          <p:nvPr/>
        </p:nvSpPr>
        <p:spPr>
          <a:xfrm>
            <a:off x="705524" y="1126779"/>
            <a:ext cx="9998743" cy="29003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32597">
              <a:lnSpc>
                <a:spcPct val="90000"/>
              </a:lnSpc>
              <a:defRPr/>
            </a:pPr>
            <a:r>
              <a:rPr lang="en-US" sz="2040" spc="-51" dirty="0">
                <a:solidFill>
                  <a:schemeClr val="tx2"/>
                </a:solidFill>
                <a:latin typeface="+mn-lt"/>
                <a:cs typeface="Space Grotesk" pitchFamily="2" charset="0"/>
              </a:rPr>
              <a:t>Azure supports all approaches and business priorities</a:t>
            </a:r>
          </a:p>
        </p:txBody>
      </p:sp>
    </p:spTree>
    <p:extLst>
      <p:ext uri="{BB962C8B-B14F-4D97-AF65-F5344CB8AC3E}">
        <p14:creationId xmlns:p14="http://schemas.microsoft.com/office/powerpoint/2010/main" val="2587379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decel="100000" fill="hold" grpId="0" nodeType="withEffect">
                                  <p:stCondLst>
                                    <p:cond delay="0"/>
                                  </p:stCondLst>
                                  <p:childTnLst>
                                    <p:animMotion origin="layout" path="M -3.33333E-6 3.7037E-7 L -0.44205 3.7037E-7 " pathEditMode="relative" rAng="0" ptsTypes="AA">
                                      <p:cBhvr>
                                        <p:cTn id="6" dur="1000" spd="-100000" fill="hold"/>
                                        <p:tgtEl>
                                          <p:spTgt spid="7"/>
                                        </p:tgtEl>
                                        <p:attrNameLst>
                                          <p:attrName>ppt_x</p:attrName>
                                          <p:attrName>ppt_y</p:attrName>
                                        </p:attrNameLst>
                                      </p:cBhvr>
                                      <p:rCtr x="-22109" y="0"/>
                                    </p:animMotion>
                                  </p:childTnLst>
                                </p:cTn>
                              </p:par>
                              <p:par>
                                <p:cTn id="7" presetID="10" presetClass="entr" presetSubtype="0" fill="hold" grpId="1"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250"/>
                                        <p:tgtEl>
                                          <p:spTgt spid="2"/>
                                        </p:tgtEl>
                                      </p:cBhvr>
                                    </p:animEffect>
                                  </p:childTnLst>
                                </p:cTn>
                              </p:par>
                              <p:par>
                                <p:cTn id="14" presetID="42" presetClass="path" presetSubtype="0" decel="100000" fill="hold" nodeType="withEffect">
                                  <p:stCondLst>
                                    <p:cond delay="0"/>
                                  </p:stCondLst>
                                  <p:childTnLst>
                                    <p:animMotion origin="layout" path="M 1.25E-6 0.03889 L 1.25E-6 1.85185E-6 " pathEditMode="relative" rAng="0" ptsTypes="AA">
                                      <p:cBhvr>
                                        <p:cTn id="15" dur="500" fill="hold"/>
                                        <p:tgtEl>
                                          <p:spTgt spid="2"/>
                                        </p:tgtEl>
                                        <p:attrNameLst>
                                          <p:attrName>ppt_x</p:attrName>
                                          <p:attrName>ppt_y</p:attrName>
                                        </p:attrNameLst>
                                      </p:cBhvr>
                                      <p:rCtr x="0" y="-1944"/>
                                    </p:animMotion>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250"/>
                                        <p:tgtEl>
                                          <p:spTgt spid="3"/>
                                        </p:tgtEl>
                                      </p:cBhvr>
                                    </p:animEffect>
                                  </p:childTnLst>
                                </p:cTn>
                              </p:par>
                              <p:par>
                                <p:cTn id="19" presetID="42" presetClass="path" presetSubtype="0" decel="100000" fill="hold" grpId="1" nodeType="withEffect">
                                  <p:stCondLst>
                                    <p:cond delay="0"/>
                                  </p:stCondLst>
                                  <p:childTnLst>
                                    <p:animMotion origin="layout" path="M 1.25E-6 0.03889 L 1.25E-6 1.85185E-6 " pathEditMode="relative" rAng="0" ptsTypes="AA">
                                      <p:cBhvr>
                                        <p:cTn id="20" dur="500" fill="hold"/>
                                        <p:tgtEl>
                                          <p:spTgt spid="3"/>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7" grpId="0" animBg="1"/>
      <p:bldP spid="7"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5ba8b3c0a6087e730277a1f557cf2505&quot;,&quot;LanguageCode&quot;:&quot;en-US&quot;,&quot;SlideGuids&quot;:[&quot;6691385c-7c95-4ceb-a425-9926cfca71e8&quot;,&quot;de97757c-3c1a-4745-b1ef-335caa05544b&quot;,&quot;e139d5f8-12b1-4a80-8350-a26a2b5910cd&quot;,&quot;ac6c920e-136b-4a5a-a6ef-367b683dbb1b&quot;,&quot;daa0d3d2-2cd5-4e78-bb54-fc11c6db9253&quot;,&quot;46962400-e953-4024-a19e-0444a310dba3&quot;,&quot;06254d6c-a7df-4912-9bb4-31eee273d763&quot;,&quot;1cfe0c2c-a532-4efa-bbda-7cbc34cf675c&quot;,&quot;a3ee077e-defb-4279-9b8b-065b92610f6d&quot;,&quot;ad3a135b-4669-4cc9-a037-e0757e52531e&quot;,&quot;5851a48f-f1b6-410f-b1e4-b44fbd71804a&quot;,&quot;ef144060-6ac8-47d7-874b-14c3701bcc93&quot;,&quot;8dd6f382-bd81-4c6a-9a49-7dc9c4b5c159&quot;,&quot;5009cf6f-1661-414b-a251-6b24c2bb00dc&quot;,&quot;6e689adb-6c53-4961-a536-273ac833240c&quot;,&quot;d3db4a43-6c88-424c-9af7-ef4a3832806b&quot;,&quot;ea46fa14-710a-419a-ac6d-421939cfd643&quot;,&quot;2e735d15-b084-4560-851b-7b31c97d1b12&quot;,&quot;f57b3bdc-652c-4b9e-abd2-3bf01b9fbad9&quot;,&quot;b235f7b9-aeb3-4ab2-bc75-927b59856671&quot;,&quot;6f0813f0-9ae8-42c2-a692-25668e604762&quot;,&quot;1514ae36-a537-46e6-aa24-e9a8dd3135c9&quot;],&quot;TimeStamp&quot;:&quot;2019-03-19T10:27:34.029016-07: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6691385c-7c95-4ceb-a425-9926cfca71e8&quot;,&quot;TimeStamp&quot;:&quot;2019-03-19T10:20:29.235869-07: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6691385c-7c95-4ceb-a425-9926cfca71e8&quot;,&quot;TimeStamp&quot;:&quot;2019-03-19T10:20:29.235869-07:00&quot;}"/>
</p:tagLst>
</file>

<file path=ppt/theme/theme1.xml><?xml version="1.0" encoding="utf-8"?>
<a:theme xmlns:a="http://schemas.openxmlformats.org/drawingml/2006/main" name="Connect_2016_Template_Light">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2.xml><?xml version="1.0" encoding="utf-8"?>
<a:theme xmlns:a="http://schemas.openxmlformats.org/drawingml/2006/main" name="Connect_2016_Template_Dark">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E2881649-9D4D-4513-9E5E-5A76199B180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Aptos Custom Theme">
      <a:majorFont>
        <a:latin typeface="Aptos Display"/>
        <a:ea typeface=""/>
        <a:cs typeface=""/>
      </a:majorFont>
      <a:minorFont>
        <a:latin typeface="Apto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1" id="{3244320C-6DA3-4C51-8D5C-5F899EC62709}" vid="{E18424FC-33FC-4E56-9E4A-43E137DCFFEF}"/>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ptos Custom Theme">
      <a:majorFont>
        <a:latin typeface="Aptos Display"/>
        <a:ea typeface=""/>
        <a:cs typeface=""/>
      </a:majorFont>
      <a:minorFont>
        <a:latin typeface="Apto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Microsoft_Connect_2016_STUDIO_SlideTemplate_101416</Template>
  <TotalTime>5167</TotalTime>
  <Words>2924</Words>
  <Application>Microsoft Office PowerPoint</Application>
  <PresentationFormat>Custom</PresentationFormat>
  <Paragraphs>411</Paragraphs>
  <Slides>46</Slides>
  <Notes>28</Notes>
  <HiddenSlides>0</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46</vt:i4>
      </vt:variant>
    </vt:vector>
  </HeadingPairs>
  <TitlesOfParts>
    <vt:vector size="65" baseType="lpstr">
      <vt:lpstr>-apple-system</vt:lpstr>
      <vt:lpstr>Aptos</vt:lpstr>
      <vt:lpstr>Aptos Display</vt:lpstr>
      <vt:lpstr>Arial</vt:lpstr>
      <vt:lpstr>Calibri</vt:lpstr>
      <vt:lpstr>Consolas</vt:lpstr>
      <vt:lpstr>Open Sans</vt:lpstr>
      <vt:lpstr>Quicksand</vt:lpstr>
      <vt:lpstr>Segoe UI</vt:lpstr>
      <vt:lpstr>Segoe UI Light</vt:lpstr>
      <vt:lpstr>Segoe UI Semibold</vt:lpstr>
      <vt:lpstr>Segoe UI Variable Small Light</vt:lpstr>
      <vt:lpstr>Space Grotesk</vt:lpstr>
      <vt:lpstr>Wingdings</vt:lpstr>
      <vt:lpstr>Connect_2016_Template_Light</vt:lpstr>
      <vt:lpstr>Connect_2016_Template_Dark</vt:lpstr>
      <vt:lpstr>Office Theme</vt:lpstr>
      <vt:lpstr>White Template</vt:lpstr>
      <vt:lpstr>1_Office Theme</vt:lpstr>
      <vt:lpstr>Start of presentation</vt:lpstr>
      <vt:lpstr>Sponsors: Global Azure 2024 – Toronto</vt:lpstr>
      <vt:lpstr>On-Premises to Azure Cloud: .NET Web App Journey</vt:lpstr>
      <vt:lpstr>About me</vt:lpstr>
      <vt:lpstr>Agenda</vt:lpstr>
      <vt:lpstr>Why migrate to Azure</vt:lpstr>
      <vt:lpstr>Why migrate to Azure?</vt:lpstr>
      <vt:lpstr>Why migrate to Azure  </vt:lpstr>
      <vt:lpstr>Why migrate to Azure  </vt:lpstr>
      <vt:lpstr>Azure App Service</vt:lpstr>
      <vt:lpstr>What is Azure App Service</vt:lpstr>
      <vt:lpstr>Migration journey</vt:lpstr>
      <vt:lpstr>App Migration and Modernization Journey</vt:lpstr>
      <vt:lpstr>App Migration and Modernization Journey</vt:lpstr>
      <vt:lpstr>How migration process looked like before?</vt:lpstr>
      <vt:lpstr>App Migration journey can be easy with…</vt:lpstr>
      <vt:lpstr>Azure Migrate</vt:lpstr>
      <vt:lpstr>Why perform an assessment?</vt:lpstr>
      <vt:lpstr>Application and code assessment for .NET</vt:lpstr>
      <vt:lpstr>Examples of dependencies identified</vt:lpstr>
      <vt:lpstr>Setup and usage</vt:lpstr>
      <vt:lpstr>End-to-end migration with Azure </vt:lpstr>
      <vt:lpstr>Demos</vt:lpstr>
      <vt:lpstr>PowerPoint Presentation</vt:lpstr>
      <vt:lpstr>PowerPoint Presentation</vt:lpstr>
      <vt:lpstr>PowerPoint Presentation</vt:lpstr>
      <vt:lpstr>PowerPoint Presentation</vt:lpstr>
      <vt:lpstr>Sites</vt:lpstr>
      <vt:lpstr>PowerPoint Presentation</vt:lpstr>
      <vt:lpstr>PowerPoint Presentation</vt:lpstr>
      <vt:lpstr>PowerPoint Presentation</vt:lpstr>
      <vt:lpstr>PowerPoint Presentation</vt:lpstr>
      <vt:lpstr>PowerPoint Presentation</vt:lpstr>
      <vt:lpstr>Azure App Service with Windows Containers</vt:lpstr>
      <vt:lpstr>Azure Platform Accelerators</vt:lpstr>
      <vt:lpstr>Azure Landing Zone Accelerators</vt:lpstr>
      <vt:lpstr>Azure Landing Zone Accelerators</vt:lpstr>
      <vt:lpstr>Azure Landing Zone Accelerators</vt:lpstr>
      <vt:lpstr>Reliable Web App Pattern</vt:lpstr>
      <vt:lpstr>PowerPoint Presentation</vt:lpstr>
      <vt:lpstr>PowerPoint Presentation</vt:lpstr>
      <vt:lpstr>Wrap up</vt:lpstr>
      <vt:lpstr>What we discussed today</vt:lpstr>
      <vt:lpstr>Get started today!</vt:lpstr>
      <vt:lpstr>Let’s connect</vt:lpstr>
      <vt:lpstr>End of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Azure 2024</dc:title>
  <dc:subject/>
  <dc:creator/>
  <cp:keywords/>
  <dc:description/>
  <cp:lastModifiedBy>Callon Campbell</cp:lastModifiedBy>
  <cp:revision>1</cp:revision>
  <dcterms:created xsi:type="dcterms:W3CDTF">2016-11-15T00:28:08Z</dcterms:created>
  <dcterms:modified xsi:type="dcterms:W3CDTF">2024-04-21T13:55:41Z</dcterms:modified>
  <cp:category/>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